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335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7" r:id="rId19"/>
    <p:sldId id="376" r:id="rId20"/>
  </p:sldIdLst>
  <p:sldSz cx="9144000" cy="6858000" type="letter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67F"/>
    <a:srgbClr val="E27E7C"/>
    <a:srgbClr val="990000"/>
    <a:srgbClr val="006600"/>
    <a:srgbClr val="660033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12" autoAdjust="0"/>
    <p:restoredTop sz="94683" autoAdjust="0"/>
  </p:normalViewPr>
  <p:slideViewPr>
    <p:cSldViewPr>
      <p:cViewPr varScale="1">
        <p:scale>
          <a:sx n="86" d="100"/>
          <a:sy n="86" d="100"/>
        </p:scale>
        <p:origin x="-2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00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43530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FCFEB9"/>
              </a:gs>
              <a:gs pos="100000">
                <a:srgbClr val="FFFFFF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7827963" y="6137275"/>
            <a:ext cx="4905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dirty="0" smtClean="0"/>
              <a:t>6-</a:t>
            </a:r>
            <a:fld id="{C464AF9A-8D24-4FCB-B246-68CBB4B19B54}" type="slidenum">
              <a:rPr lang="en-US" sz="1200"/>
              <a:pPr>
                <a:defRPr/>
              </a:pPr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pitchFamily="18" charset="0"/>
        <a:buChar char="*"/>
        <a:defRPr sz="2800" b="1">
          <a:solidFill>
            <a:srgbClr val="006600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10.wmv"/><Relationship Id="rId7" Type="http://schemas.openxmlformats.org/officeDocument/2006/relationships/image" Target="../media/image29.png"/><Relationship Id="rId2" Type="http://schemas.microsoft.com/office/2007/relationships/media" Target="../media/media10.wmv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wma"/><Relationship Id="rId4" Type="http://schemas.microsoft.com/office/2007/relationships/media" Target="../media/media11.wm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audio" Target="../media/media13.wma"/><Relationship Id="rId7" Type="http://schemas.openxmlformats.org/officeDocument/2006/relationships/image" Target="../media/image31.wmf"/><Relationship Id="rId2" Type="http://schemas.microsoft.com/office/2007/relationships/media" Target="../media/media13.wm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microsoft.com/office/2007/relationships/media" Target="../media/media14.wma"/><Relationship Id="rId7" Type="http://schemas.openxmlformats.org/officeDocument/2006/relationships/oleObject" Target="../embeddings/oleObject20.bin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wmf"/><Relationship Id="rId4" Type="http://schemas.openxmlformats.org/officeDocument/2006/relationships/audio" Target="../media/media14.wma"/><Relationship Id="rId9" Type="http://schemas.openxmlformats.org/officeDocument/2006/relationships/oleObject" Target="../embeddings/oleObject2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microsoft.com/office/2007/relationships/media" Target="../media/media15.wma"/><Relationship Id="rId7" Type="http://schemas.openxmlformats.org/officeDocument/2006/relationships/oleObject" Target="../embeddings/oleObject22.bin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wmf"/><Relationship Id="rId4" Type="http://schemas.openxmlformats.org/officeDocument/2006/relationships/audio" Target="../media/media15.wma"/><Relationship Id="rId9" Type="http://schemas.openxmlformats.org/officeDocument/2006/relationships/oleObject" Target="../embeddings/oleObject2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microsoft.com/office/2007/relationships/media" Target="../media/media16.wma"/><Relationship Id="rId7" Type="http://schemas.openxmlformats.org/officeDocument/2006/relationships/oleObject" Target="../embeddings/oleObject24.bin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wmf"/><Relationship Id="rId4" Type="http://schemas.openxmlformats.org/officeDocument/2006/relationships/audio" Target="../media/media16.wma"/><Relationship Id="rId9" Type="http://schemas.openxmlformats.org/officeDocument/2006/relationships/oleObject" Target="../embeddings/oleObject2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3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oleObject" Target="../embeddings/oleObject4.bin"/><Relationship Id="rId3" Type="http://schemas.microsoft.com/office/2007/relationships/media" Target="../media/media3.wm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6.wmf"/><Relationship Id="rId4" Type="http://schemas.openxmlformats.org/officeDocument/2006/relationships/audio" Target="../media/media3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microsoft.com/office/2007/relationships/media" Target="../media/media4.wma"/><Relationship Id="rId7" Type="http://schemas.openxmlformats.org/officeDocument/2006/relationships/oleObject" Target="../embeddings/oleObject5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wmf"/><Relationship Id="rId4" Type="http://schemas.openxmlformats.org/officeDocument/2006/relationships/audio" Target="../media/media4.wma"/><Relationship Id="rId9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0.bin"/><Relationship Id="rId3" Type="http://schemas.microsoft.com/office/2007/relationships/media" Target="../media/media5.wm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3.w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9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2.wmf"/><Relationship Id="rId4" Type="http://schemas.openxmlformats.org/officeDocument/2006/relationships/audio" Target="../media/media5.wma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wma"/><Relationship Id="rId7" Type="http://schemas.openxmlformats.org/officeDocument/2006/relationships/image" Target="../media/image15.wmf"/><Relationship Id="rId2" Type="http://schemas.microsoft.com/office/2007/relationships/media" Target="../media/media6.wm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0.png"/><Relationship Id="rId3" Type="http://schemas.microsoft.com/office/2007/relationships/media" Target="../media/media7.wma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9.wmf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8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wmf"/><Relationship Id="rId4" Type="http://schemas.openxmlformats.org/officeDocument/2006/relationships/audio" Target="../media/media7.wma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4.png"/><Relationship Id="rId3" Type="http://schemas.microsoft.com/office/2007/relationships/media" Target="../media/media8.wma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3.wmf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8.xml"/><Relationship Id="rId11" Type="http://schemas.openxmlformats.org/officeDocument/2006/relationships/oleObject" Target="../embeddings/oleObject16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wmf"/><Relationship Id="rId4" Type="http://schemas.openxmlformats.org/officeDocument/2006/relationships/audio" Target="../media/media8.wma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3.png"/><Relationship Id="rId3" Type="http://schemas.microsoft.com/office/2007/relationships/media" Target="../media/media9.wma"/><Relationship Id="rId7" Type="http://schemas.openxmlformats.org/officeDocument/2006/relationships/image" Target="../media/image26.wmf"/><Relationship Id="rId12" Type="http://schemas.openxmlformats.org/officeDocument/2006/relationships/hyperlink" Target="http://www.ergoffice.com/downloads.aspx" TargetMode="Externa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5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7.bin"/><Relationship Id="rId4" Type="http://schemas.openxmlformats.org/officeDocument/2006/relationships/audio" Target="../media/media9.wma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65" y="304800"/>
            <a:ext cx="4626033" cy="762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CHEM 702:  Lecture 6</a:t>
            </a:r>
            <a:br>
              <a:rPr lang="en-US" sz="3200" dirty="0" smtClean="0"/>
            </a:br>
            <a:r>
              <a:rPr lang="en-US" sz="3200" dirty="0" smtClean="0"/>
              <a:t>Radioactive Decay Kinetics</a:t>
            </a:r>
            <a:br>
              <a:rPr lang="en-US" sz="3200" dirty="0" smtClean="0"/>
            </a:br>
            <a:r>
              <a:rPr lang="en-US" sz="3200" dirty="0" smtClean="0"/>
              <a:t>Part 2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4343400" cy="5029200"/>
          </a:xfrm>
        </p:spPr>
        <p:txBody>
          <a:bodyPr>
            <a:normAutofit lnSpcReduction="10000"/>
          </a:bodyPr>
          <a:lstStyle/>
          <a:p>
            <a:pPr marL="577850" indent="-577850" algn="ctr">
              <a:lnSpc>
                <a:spcPct val="90000"/>
              </a:lnSpc>
              <a:buFontTx/>
              <a:buNone/>
            </a:pPr>
            <a:r>
              <a:rPr lang="en-US" sz="2400" dirty="0" smtClean="0"/>
              <a:t>Outline</a:t>
            </a:r>
          </a:p>
          <a:p>
            <a:pPr marL="577850" indent="-577850">
              <a:lnSpc>
                <a:spcPct val="90000"/>
              </a:lnSpc>
            </a:pPr>
            <a:r>
              <a:rPr lang="en-US" sz="2400" dirty="0" smtClean="0"/>
              <a:t>Readings:  Modern Nuclear Chemistry Chapter 3; Nuclear and Radiochemistry  Chapters 4 and 5</a:t>
            </a:r>
          </a:p>
          <a:p>
            <a:pPr marL="577850" indent="-577850">
              <a:lnSpc>
                <a:spcPct val="90000"/>
              </a:lnSpc>
            </a:pPr>
            <a:r>
              <a:rPr lang="en-US" sz="2400" dirty="0" smtClean="0"/>
              <a:t>Radioactive decay kinetics</a:t>
            </a:r>
          </a:p>
          <a:p>
            <a:pPr marL="1035050" lvl="1" indent="-577850">
              <a:lnSpc>
                <a:spcPct val="90000"/>
              </a:lnSpc>
            </a:pPr>
            <a:r>
              <a:rPr lang="en-US" sz="2400" dirty="0" smtClean="0"/>
              <a:t>Basic decay equations</a:t>
            </a:r>
          </a:p>
          <a:p>
            <a:pPr marL="1035050" lvl="1" indent="-577850">
              <a:lnSpc>
                <a:spcPct val="90000"/>
              </a:lnSpc>
            </a:pPr>
            <a:r>
              <a:rPr lang="en-US" sz="2400" dirty="0" smtClean="0"/>
              <a:t>Utilization of equations</a:t>
            </a:r>
          </a:p>
          <a:p>
            <a:pPr marL="1657350" lvl="2" indent="-577850">
              <a:lnSpc>
                <a:spcPct val="90000"/>
              </a:lnSpc>
            </a:pPr>
            <a:r>
              <a:rPr lang="en-US" sz="2400" dirty="0" smtClean="0"/>
              <a:t>Mixtures </a:t>
            </a:r>
          </a:p>
          <a:p>
            <a:pPr marL="1657350" lvl="2" indent="-577850">
              <a:lnSpc>
                <a:spcPct val="90000"/>
              </a:lnSpc>
            </a:pPr>
            <a:r>
              <a:rPr lang="en-US" sz="2400" dirty="0" smtClean="0"/>
              <a:t>Equilibrium</a:t>
            </a:r>
          </a:p>
          <a:p>
            <a:pPr marL="1657350" lvl="2" indent="-577850">
              <a:lnSpc>
                <a:spcPct val="90000"/>
              </a:lnSpc>
            </a:pPr>
            <a:r>
              <a:rPr lang="en-US" sz="2400" dirty="0" smtClean="0"/>
              <a:t>Branching</a:t>
            </a:r>
          </a:p>
          <a:p>
            <a:pPr marL="1035050" lvl="1" indent="-577850">
              <a:lnSpc>
                <a:spcPct val="90000"/>
              </a:lnSpc>
            </a:pPr>
            <a:r>
              <a:rPr lang="en-US" sz="2400" dirty="0" smtClean="0"/>
              <a:t>Natural radiation</a:t>
            </a:r>
          </a:p>
          <a:p>
            <a:pPr marL="1035050" lvl="1" indent="-577850">
              <a:lnSpc>
                <a:spcPct val="90000"/>
              </a:lnSpc>
            </a:pPr>
            <a:r>
              <a:rPr lang="en-US" sz="2400" dirty="0" smtClean="0"/>
              <a:t>Dating</a:t>
            </a:r>
          </a:p>
        </p:txBody>
      </p:sp>
      <p:pic>
        <p:nvPicPr>
          <p:cNvPr id="22532" name="Picture 5" descr="02kumar_ca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76800" y="457200"/>
            <a:ext cx="3747468" cy="2667000"/>
          </a:xfrm>
          <a:noFill/>
        </p:spPr>
      </p:pic>
      <p:pic>
        <p:nvPicPr>
          <p:cNvPr id="22533" name="Picture 15" descr="halflif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352800"/>
            <a:ext cx="33528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0"/>
    </mc:Choice>
    <mc:Fallback xmlns="">
      <p:transition spd="slow" advTm="4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493" x="3549650" y="2844800"/>
          <p14:tracePt t="9634" x="3524250" y="2838450"/>
          <p14:tracePt t="9642" x="3448050" y="2825750"/>
          <p14:tracePt t="9650" x="3340100" y="2813050"/>
          <p14:tracePt t="9658" x="3168650" y="2794000"/>
          <p14:tracePt t="9666" x="2787650" y="2781300"/>
          <p14:tracePt t="9666" x="2609850" y="2781300"/>
          <p14:tracePt t="9690" x="2273300" y="2781300"/>
          <p14:tracePt t="9706" x="2044700" y="2781300"/>
          <p14:tracePt t="9722" x="1936750" y="2781300"/>
          <p14:tracePt t="9802" x="1930400" y="2781300"/>
          <p14:tracePt t="9810" x="1917700" y="2787650"/>
          <p14:tracePt t="9818" x="1885950" y="2832100"/>
          <p14:tracePt t="9834" x="1835150" y="2882900"/>
          <p14:tracePt t="9842" x="1784350" y="2914650"/>
          <p14:tracePt t="9850" x="1701800" y="2959100"/>
          <p14:tracePt t="9850" x="1663700" y="2971800"/>
          <p14:tracePt t="9874" x="1619250" y="2990850"/>
          <p14:tracePt t="9890" x="1612900" y="2990850"/>
          <p14:tracePt t="9916" x="1606550" y="2990850"/>
          <p14:tracePt t="9922" x="1568450" y="3003550"/>
          <p14:tracePt t="9938" x="1543050" y="3009900"/>
          <p14:tracePt t="9950" x="1511300" y="3016250"/>
          <p14:tracePt t="9966" x="1498600" y="3022600"/>
          <p14:tracePt t="9983" x="1479550" y="3022600"/>
          <p14:tracePt t="9999" x="1428750" y="3028950"/>
          <p14:tracePt t="10016" x="1384300" y="3028950"/>
          <p14:tracePt t="10033" x="1352550" y="3028950"/>
          <p14:tracePt t="10050" x="1346200" y="3028950"/>
          <p14:tracePt t="10066" x="1333500" y="3035300"/>
          <p14:tracePt t="10083" x="1314450" y="3048000"/>
          <p14:tracePt t="10099" x="1308100" y="3054350"/>
          <p14:tracePt t="10117" x="1282700" y="3067050"/>
          <p14:tracePt t="10133" x="1270000" y="3079750"/>
          <p14:tracePt t="10149" x="1225550" y="3136900"/>
          <p14:tracePt t="10166" x="1181100" y="3187700"/>
          <p14:tracePt t="10183" x="1111250" y="3244850"/>
          <p14:tracePt t="10200" x="1092200" y="3263900"/>
          <p14:tracePt t="10216" x="1060450" y="3302000"/>
          <p14:tracePt t="10233" x="1047750" y="3321050"/>
          <p14:tracePt t="10250" x="1035050" y="3327400"/>
          <p14:tracePt t="10266" x="1035050" y="3333750"/>
          <p14:tracePt t="10283" x="1035050" y="3340100"/>
          <p14:tracePt t="10300" x="1022350" y="3352800"/>
          <p14:tracePt t="10317" x="1022350" y="3359150"/>
          <p14:tracePt t="10333" x="1016000" y="3365500"/>
          <p14:tracePt t="10394" x="1009650" y="3378200"/>
          <p14:tracePt t="10410" x="1003300" y="3390900"/>
          <p14:tracePt t="10425" x="996950" y="3397250"/>
          <p14:tracePt t="10426" x="990600" y="3397250"/>
          <p14:tracePt t="10433" x="990600" y="3409950"/>
          <p14:tracePt t="10450" x="977900" y="3448050"/>
          <p14:tracePt t="10467" x="971550" y="3479800"/>
          <p14:tracePt t="10483" x="971550" y="3524250"/>
          <p14:tracePt t="10500" x="971550" y="3549650"/>
          <p14:tracePt t="10517" x="971550" y="3581400"/>
          <p14:tracePt t="10533" x="977900" y="3594100"/>
          <p14:tracePt t="10550" x="984250" y="3613150"/>
          <p14:tracePt t="10567" x="984250" y="3638550"/>
          <p14:tracePt t="10584" x="990600" y="3670300"/>
          <p14:tracePt t="10600" x="990600" y="3695700"/>
          <p14:tracePt t="10617" x="990600" y="3721100"/>
          <p14:tracePt t="10634" x="996950" y="3759200"/>
          <p14:tracePt t="10651" x="1009650" y="3790950"/>
          <p14:tracePt t="10667" x="1028700" y="3841750"/>
          <p14:tracePt t="10684" x="1047750" y="3898900"/>
          <p14:tracePt t="10701" x="1060450" y="3930650"/>
          <p14:tracePt t="10717" x="1085850" y="3975100"/>
          <p14:tracePt t="10734" x="1092200" y="3994150"/>
          <p14:tracePt t="10750" x="1117600" y="4044950"/>
          <p14:tracePt t="10767" x="1136650" y="4089400"/>
          <p14:tracePt t="10784" x="1168400" y="4152900"/>
          <p14:tracePt t="10801" x="1200150" y="4210050"/>
          <p14:tracePt t="10817" x="1238250" y="4267200"/>
          <p14:tracePt t="10834" x="1270000" y="4311650"/>
          <p14:tracePt t="10851" x="1308100" y="4349750"/>
          <p14:tracePt t="10867" x="1327150" y="4368800"/>
          <p14:tracePt t="10884" x="1339850" y="4394200"/>
          <p14:tracePt t="10900" x="1365250" y="4413250"/>
          <p14:tracePt t="10917" x="1428750" y="4457700"/>
          <p14:tracePt t="10933" x="1511300" y="4502150"/>
          <p14:tracePt t="10951" x="1606550" y="4559300"/>
          <p14:tracePt t="10968" x="1682750" y="4597400"/>
          <p14:tracePt t="10984" x="1758950" y="4635500"/>
          <p14:tracePt t="11001" x="1841500" y="4667250"/>
          <p14:tracePt t="11018" x="1949450" y="4711700"/>
          <p14:tracePt t="11035" x="2012950" y="4730750"/>
          <p14:tracePt t="11051" x="2082800" y="4768850"/>
          <p14:tracePt t="11069" x="2228850" y="4838700"/>
          <p14:tracePt t="11085" x="2400300" y="4914900"/>
          <p14:tracePt t="11101" x="2590800" y="5010150"/>
          <p14:tracePt t="11118" x="2813050" y="5124450"/>
          <p14:tracePt t="11134" x="3035300" y="5238750"/>
          <p14:tracePt t="11151" x="3232150" y="5365750"/>
          <p14:tracePt t="11168" x="3448050" y="5499100"/>
          <p14:tracePt t="11185" x="3613150" y="5588000"/>
          <p14:tracePt t="11201" x="3771900" y="5670550"/>
          <p14:tracePt t="11218" x="3810000" y="5676900"/>
          <p14:tracePt t="11235" x="3848100" y="5683250"/>
          <p14:tracePt t="11251" x="3924300" y="5689600"/>
          <p14:tracePt t="11268" x="4013200" y="5689600"/>
          <p14:tracePt t="11285" x="4165600" y="5670550"/>
          <p14:tracePt t="11302" x="4406900" y="5613400"/>
          <p14:tracePt t="11318" x="4737100" y="5537200"/>
          <p14:tracePt t="11336" x="5067300" y="5378450"/>
          <p14:tracePt t="11351" x="5327650" y="5232400"/>
          <p14:tracePt t="11368" x="5499100" y="5111750"/>
          <p14:tracePt t="11385" x="5600700" y="5010150"/>
          <p14:tracePt t="11401" x="5645150" y="4908550"/>
          <p14:tracePt t="11418" x="5651500" y="4838700"/>
          <p14:tracePt t="11435" x="5651500" y="4775200"/>
          <p14:tracePt t="11452" x="5619750" y="4667250"/>
          <p14:tracePt t="11468" x="5549900" y="4521200"/>
          <p14:tracePt t="11485" x="5454650" y="4330700"/>
          <p14:tracePt t="11503" x="5340350" y="4146550"/>
          <p14:tracePt t="11519" x="5175250" y="3924300"/>
          <p14:tracePt t="11536" x="5041900" y="3778250"/>
          <p14:tracePt t="11554" x="4940300" y="3683000"/>
          <p14:tracePt t="11570" x="4870450" y="3613150"/>
          <p14:tracePt t="11586" x="4730750" y="3486150"/>
          <p14:tracePt t="11603" x="4597400" y="3429000"/>
          <p14:tracePt t="11620" x="4489450" y="3403600"/>
          <p14:tracePt t="11636" x="4394200" y="3397250"/>
          <p14:tracePt t="11653" x="4248150" y="3378200"/>
          <p14:tracePt t="11670" x="4064000" y="3378200"/>
          <p14:tracePt t="11686" x="3879850" y="3384550"/>
          <p14:tracePt t="11703" x="3644900" y="3384550"/>
          <p14:tracePt t="11720" x="3346450" y="3359150"/>
          <p14:tracePt t="11736" x="3003550" y="3346450"/>
          <p14:tracePt t="11753" x="2762250" y="3346450"/>
          <p14:tracePt t="11770" x="2565400" y="3346450"/>
          <p14:tracePt t="11770" x="2514600" y="3346450"/>
          <p14:tracePt t="11788" x="2406650" y="3371850"/>
          <p14:tracePt t="11804" x="2305050" y="3409950"/>
          <p14:tracePt t="11820" x="2178050" y="3479800"/>
          <p14:tracePt t="11837" x="2057400" y="3575050"/>
          <p14:tracePt t="11853" x="1892300" y="3683000"/>
          <p14:tracePt t="11870" x="1714500" y="3771900"/>
          <p14:tracePt t="11887" x="1492250" y="3898900"/>
          <p14:tracePt t="11904" x="1238250" y="4025900"/>
          <p14:tracePt t="11920" x="1047750" y="4133850"/>
          <p14:tracePt t="11937" x="946150" y="4210050"/>
          <p14:tracePt t="11953" x="908050" y="4254500"/>
          <p14:tracePt t="11970" x="876300" y="4298950"/>
          <p14:tracePt t="11987" x="838200" y="4362450"/>
          <p14:tracePt t="12003" x="825500" y="4406900"/>
          <p14:tracePt t="12021" x="812800" y="4476750"/>
          <p14:tracePt t="12037" x="800100" y="4584700"/>
          <p14:tracePt t="12054" x="812800" y="4711700"/>
          <p14:tracePt t="12070" x="844550" y="4781550"/>
          <p14:tracePt t="12088" x="920750" y="4959350"/>
          <p14:tracePt t="12104" x="990600" y="5137150"/>
          <p14:tracePt t="12120" x="1066800" y="5283200"/>
          <p14:tracePt t="12137" x="1117600" y="5391150"/>
          <p14:tracePt t="12154" x="1143000" y="5448300"/>
          <p14:tracePt t="12171" x="1187450" y="5518150"/>
          <p14:tracePt t="12187" x="1200150" y="5530850"/>
          <p14:tracePt t="12204" x="1225550" y="5568950"/>
          <p14:tracePt t="12220" x="1263650" y="5600700"/>
          <p14:tracePt t="12237" x="1352550" y="5645150"/>
          <p14:tracePt t="12254" x="1581150" y="5721350"/>
          <p14:tracePt t="12271" x="1778000" y="5759450"/>
          <p14:tracePt t="12287" x="1962150" y="5778500"/>
          <p14:tracePt t="12304" x="2051050" y="5784850"/>
          <p14:tracePt t="12321" x="2374900" y="5803900"/>
          <p14:tracePt t="12337" x="2654300" y="5816600"/>
          <p14:tracePt t="12354" x="2933700" y="5829300"/>
          <p14:tracePt t="12371" x="3232150" y="5835650"/>
          <p14:tracePt t="12388" x="3403600" y="5835650"/>
          <p14:tracePt t="12404" x="3581400" y="5816600"/>
          <p14:tracePt t="12421" x="3759200" y="5727700"/>
          <p14:tracePt t="12438" x="3937000" y="5600700"/>
          <p14:tracePt t="12454" x="4057650" y="5492750"/>
          <p14:tracePt t="12471" x="4114800" y="5435600"/>
          <p14:tracePt t="12488" x="4203700" y="5353050"/>
          <p14:tracePt t="12504" x="4286250" y="5276850"/>
          <p14:tracePt t="12521" x="4368800" y="5181600"/>
          <p14:tracePt t="12538" x="4419600" y="5086350"/>
          <p14:tracePt t="12554" x="4502150" y="4794250"/>
          <p14:tracePt t="12571" x="4521200" y="4578350"/>
          <p14:tracePt t="12588" x="4521200" y="4362450"/>
          <p14:tracePt t="12604" x="4533900" y="4248150"/>
          <p14:tracePt t="12621" x="4546600" y="4140200"/>
          <p14:tracePt t="12638" x="4572000" y="4013200"/>
          <p14:tracePt t="12655" x="4572000" y="3854450"/>
          <p14:tracePt t="12671" x="4559300" y="3727450"/>
          <p14:tracePt t="12688" x="4540250" y="3676650"/>
          <p14:tracePt t="12705" x="4521200" y="3638550"/>
          <p14:tracePt t="12721" x="4495800" y="3613150"/>
          <p14:tracePt t="12738" x="4445000" y="3594100"/>
          <p14:tracePt t="12755" x="4375150" y="3581400"/>
          <p14:tracePt t="12771" x="4171950" y="3543300"/>
          <p14:tracePt t="12788" x="3879850" y="3505200"/>
          <p14:tracePt t="12805" x="3511550" y="3467100"/>
          <p14:tracePt t="12821" x="3136900" y="3429000"/>
          <p14:tracePt t="12838" x="2882900" y="3422650"/>
          <p14:tracePt t="12855" x="2711450" y="3422650"/>
          <p14:tracePt t="12872" x="2565400" y="3422650"/>
          <p14:tracePt t="12888" x="2432050" y="3448050"/>
          <p14:tracePt t="12905" x="2298700" y="3498850"/>
          <p14:tracePt t="12922" x="2178050" y="3568700"/>
          <p14:tracePt t="12938" x="1974850" y="3663950"/>
          <p14:tracePt t="12955" x="1784350" y="3714750"/>
          <p14:tracePt t="12972" x="1511300" y="3784600"/>
          <p14:tracePt t="12989" x="1282700" y="3822700"/>
          <p14:tracePt t="13005" x="1117600" y="3860800"/>
          <p14:tracePt t="13022" x="1054100" y="3873500"/>
          <p14:tracePt t="13038" x="1047750" y="3879850"/>
          <p14:tracePt t="13055" x="1041400" y="3886200"/>
          <p14:tracePt t="13072" x="1022350" y="3905250"/>
          <p14:tracePt t="13089" x="996950" y="3962400"/>
          <p14:tracePt t="13106" x="958850" y="4051300"/>
          <p14:tracePt t="13122" x="876300" y="4216400"/>
          <p14:tracePt t="13139" x="806450" y="4349750"/>
          <p14:tracePt t="13155" x="774700" y="4419600"/>
          <p14:tracePt t="13172" x="762000" y="4457700"/>
          <p14:tracePt t="13189" x="711200" y="4527550"/>
          <p14:tracePt t="13206" x="647700" y="4610100"/>
          <p14:tracePt t="13222" x="584200" y="4673600"/>
          <p14:tracePt t="13239" x="539750" y="4705350"/>
          <p14:tracePt t="13256" x="527050" y="4718050"/>
          <p14:tracePt t="13291" x="520700" y="4730750"/>
          <p14:tracePt t="13292" x="514350" y="4743450"/>
          <p14:tracePt t="13306" x="514350" y="4749800"/>
          <p14:tracePt t="13323" x="514350" y="4787900"/>
          <p14:tracePt t="13339" x="520700" y="4800600"/>
          <p14:tracePt t="13356" x="527050" y="4813300"/>
          <p14:tracePt t="13515" x="565150" y="4819650"/>
          <p14:tracePt t="13523" x="596900" y="4832350"/>
          <p14:tracePt t="13532" x="654050" y="4838700"/>
          <p14:tracePt t="13539" x="723900" y="4864100"/>
          <p14:tracePt t="13540" x="857250" y="4895850"/>
          <p14:tracePt t="13556" x="1263650" y="4978400"/>
          <p14:tracePt t="13573" x="1657350" y="5080000"/>
          <p14:tracePt t="13590" x="2228850" y="5219700"/>
          <p14:tracePt t="13606" x="2921000" y="5353050"/>
          <p14:tracePt t="13623" x="3416300" y="5461000"/>
          <p14:tracePt t="13640" x="3714750" y="5518150"/>
          <p14:tracePt t="13656" x="3803650" y="5537200"/>
          <p14:tracePt t="13673" x="3835400" y="5556250"/>
          <p14:tracePt t="13799" x="0" y="0"/>
        </p14:tracePtLst>
        <p14:tracePtLst>
          <p14:tracePt t="23483" x="4013200" y="5568950"/>
          <p14:tracePt t="23490" x="4057650" y="5575300"/>
          <p14:tracePt t="23498" x="4108450" y="5594350"/>
          <p14:tracePt t="23515" x="4178300" y="5613400"/>
          <p14:tracePt t="23522" x="4210050" y="5626100"/>
          <p14:tracePt t="23546" x="4216400" y="5632450"/>
          <p14:tracePt t="23562" x="4222750" y="5632450"/>
          <p14:tracePt t="23578" x="4229100" y="5638800"/>
          <p14:tracePt t="23586" x="4235450" y="5638800"/>
          <p14:tracePt t="23594" x="4254500" y="5651500"/>
          <p14:tracePt t="23626" x="4260850" y="5664200"/>
          <p14:tracePt t="23634" x="4260850" y="5670550"/>
          <p14:tracePt t="23656" x="4260850" y="5695950"/>
          <p14:tracePt t="23658" x="4260850" y="5721350"/>
          <p14:tracePt t="23674" x="4260850" y="5740400"/>
          <p14:tracePt t="23690" x="4260850" y="5746750"/>
          <p14:tracePt t="23738" x="4241800" y="5746750"/>
          <p14:tracePt t="23748" x="4222750" y="5727700"/>
          <p14:tracePt t="23749" x="4210050" y="5715000"/>
          <p14:tracePt t="23762" x="4165600" y="5619750"/>
          <p14:tracePt t="23773" x="4070350" y="5403850"/>
          <p14:tracePt t="23789" x="3981450" y="5213350"/>
          <p14:tracePt t="23806" x="3892550" y="5073650"/>
          <p14:tracePt t="23823" x="3835400" y="4965700"/>
          <p14:tracePt t="23840" x="3822700" y="4876800"/>
          <p14:tracePt t="23856" x="3822700" y="4775200"/>
          <p14:tracePt t="23873" x="3848100" y="4673600"/>
          <p14:tracePt t="23890" x="3898900" y="4552950"/>
          <p14:tracePt t="23906" x="3905250" y="4502150"/>
          <p14:tracePt t="23923" x="3905250" y="4476750"/>
          <p14:tracePt t="23940" x="3911600" y="4438650"/>
          <p14:tracePt t="23956" x="3911600" y="4425950"/>
          <p14:tracePt t="23973" x="3911600" y="4406900"/>
          <p14:tracePt t="23990" x="3905250" y="4387850"/>
          <p14:tracePt t="24007" x="3886200" y="4368800"/>
          <p14:tracePt t="24023" x="3835400" y="4318000"/>
          <p14:tracePt t="24040" x="3778250" y="4273550"/>
          <p14:tracePt t="24057" x="3689350" y="4222750"/>
          <p14:tracePt t="24073" x="3575050" y="4171950"/>
          <p14:tracePt t="24090" x="3441700" y="4133850"/>
          <p14:tracePt t="24107" x="3359150" y="4102100"/>
          <p14:tracePt t="24123" x="3238500" y="4076700"/>
          <p14:tracePt t="24140" x="3117850" y="4070350"/>
          <p14:tracePt t="24157" x="2952750" y="4032250"/>
          <p14:tracePt t="24173" x="2787650" y="4025900"/>
          <p14:tracePt t="24190" x="2501900" y="4006850"/>
          <p14:tracePt t="24207" x="2114550" y="3994150"/>
          <p14:tracePt t="24224" x="1606550" y="3994150"/>
          <p14:tracePt t="24240" x="1187450" y="3994150"/>
          <p14:tracePt t="24258" x="768350" y="3994150"/>
          <p14:tracePt t="24274" x="552450" y="3994150"/>
          <p14:tracePt t="24290" x="406400" y="4019550"/>
          <p14:tracePt t="24307" x="304800" y="4044950"/>
          <p14:tracePt t="24324" x="190500" y="4095750"/>
          <p14:tracePt t="24340" x="107950" y="4159250"/>
          <p14:tracePt t="24357" x="38100" y="4229100"/>
          <p14:tracePt t="24374" x="0" y="4318000"/>
          <p14:tracePt t="24390" x="0" y="4425950"/>
          <p14:tracePt t="24407" x="0" y="4540250"/>
          <p14:tracePt t="24424" x="0" y="4654550"/>
          <p14:tracePt t="24440" x="0" y="4737100"/>
          <p14:tracePt t="24457" x="0" y="4845050"/>
          <p14:tracePt t="24474" x="12700" y="5035550"/>
          <p14:tracePt t="24491" x="82550" y="5162550"/>
          <p14:tracePt t="24507" x="177800" y="5270500"/>
          <p14:tracePt t="24524" x="254000" y="5314950"/>
          <p14:tracePt t="24541" x="431800" y="5391150"/>
          <p14:tracePt t="24557" x="762000" y="5467350"/>
          <p14:tracePt t="24574" x="1085850" y="5486400"/>
          <p14:tracePt t="24591" x="1447800" y="5499100"/>
          <p14:tracePt t="24608" x="1784350" y="5499100"/>
          <p14:tracePt t="24624" x="2159000" y="5499100"/>
          <p14:tracePt t="24641" x="2603500" y="5499100"/>
          <p14:tracePt t="24658" x="3168650" y="5422900"/>
          <p14:tracePt t="24675" x="3536950" y="5340350"/>
          <p14:tracePt t="24691" x="3829050" y="5251450"/>
          <p14:tracePt t="24708" x="4051300" y="5187950"/>
          <p14:tracePt t="24725" x="4146550" y="5143500"/>
          <p14:tracePt t="24741" x="4210050" y="5086350"/>
          <p14:tracePt t="24758" x="4229100" y="5048250"/>
          <p14:tracePt t="24774" x="4260850" y="4997450"/>
          <p14:tracePt t="24791" x="4292600" y="4940300"/>
          <p14:tracePt t="24808" x="4343400" y="4876800"/>
          <p14:tracePt t="24825" x="4375150" y="4826000"/>
          <p14:tracePt t="24841" x="4394200" y="4781550"/>
          <p14:tracePt t="24841" x="4400550" y="4743450"/>
          <p14:tracePt t="24858" x="4406900" y="4641850"/>
          <p14:tracePt t="24875" x="4406900" y="4565650"/>
          <p14:tracePt t="24891" x="4406900" y="4495800"/>
          <p14:tracePt t="24908" x="4406900" y="4451350"/>
          <p14:tracePt t="24925" x="4406900" y="4394200"/>
          <p14:tracePt t="24941" x="4387850" y="4349750"/>
          <p14:tracePt t="24958" x="4349750" y="4305300"/>
          <p14:tracePt t="24975" x="4305300" y="4254500"/>
          <p14:tracePt t="24992" x="4229100" y="4216400"/>
          <p14:tracePt t="25008" x="4121150" y="4184650"/>
          <p14:tracePt t="25025" x="4000500" y="4159250"/>
          <p14:tracePt t="25041" x="3517900" y="4114800"/>
          <p14:tracePt t="25059" x="3067050" y="4102100"/>
          <p14:tracePt t="25075" x="2571750" y="4076700"/>
          <p14:tracePt t="25092" x="2057400" y="4064000"/>
          <p14:tracePt t="25109" x="1879600" y="4064000"/>
          <p14:tracePt t="25125" x="1689100" y="4083050"/>
          <p14:tracePt t="25142" x="1485900" y="4121150"/>
          <p14:tracePt t="25159" x="1333500" y="4171950"/>
          <p14:tracePt t="25175" x="1225550" y="4216400"/>
          <p14:tracePt t="25192" x="1181100" y="4241800"/>
          <p14:tracePt t="25209" x="1162050" y="4254500"/>
          <p14:tracePt t="25225" x="1136650" y="4286250"/>
          <p14:tracePt t="25225" x="1130300" y="4305300"/>
          <p14:tracePt t="25242" x="1117600" y="4343400"/>
          <p14:tracePt t="25258" x="1117600" y="4394200"/>
          <p14:tracePt t="25276" x="1117600" y="4514850"/>
          <p14:tracePt t="25292" x="1155700" y="4641850"/>
          <p14:tracePt t="25309" x="1244600" y="4838700"/>
          <p14:tracePt t="25325" x="1397000" y="5029200"/>
          <p14:tracePt t="25342" x="1549400" y="5187950"/>
          <p14:tracePt t="25359" x="1746250" y="5308600"/>
          <p14:tracePt t="25375" x="1962150" y="5378450"/>
          <p14:tracePt t="25392" x="2209800" y="5448300"/>
          <p14:tracePt t="25409" x="2425700" y="5480050"/>
          <p14:tracePt t="25426" x="2717800" y="5505450"/>
          <p14:tracePt t="25442" x="2921000" y="5492750"/>
          <p14:tracePt t="25459" x="3136900" y="5435600"/>
          <p14:tracePt t="25475" x="3371850" y="5365750"/>
          <p14:tracePt t="25492" x="3441700" y="5327650"/>
          <p14:tracePt t="25510" x="3568700" y="5245100"/>
          <p14:tracePt t="25526" x="3644900" y="5187950"/>
          <p14:tracePt t="25542" x="3695700" y="5137150"/>
          <p14:tracePt t="25559" x="3746500" y="5067300"/>
          <p14:tracePt t="25576" x="3771900" y="5029200"/>
          <p14:tracePt t="25592" x="3797300" y="4991100"/>
          <p14:tracePt t="25609" x="3810000" y="4972050"/>
          <p14:tracePt t="25626" x="3816350" y="4959350"/>
          <p14:tracePt t="25858" x="3816350" y="4953000"/>
          <p14:tracePt t="25866" x="3797300" y="4946650"/>
          <p14:tracePt t="25868" x="3778250" y="4946650"/>
          <p14:tracePt t="25876" x="3651250" y="4921250"/>
          <p14:tracePt t="25893" x="3384550" y="4895850"/>
          <p14:tracePt t="25909" x="3022600" y="4883150"/>
          <p14:tracePt t="25926" x="2622550" y="4883150"/>
          <p14:tracePt t="25943" x="2419350" y="4883150"/>
          <p14:tracePt t="25960" x="2311400" y="4883150"/>
          <p14:tracePt t="25976" x="2273300" y="4883150"/>
          <p14:tracePt t="25993" x="2241550" y="4883150"/>
          <p14:tracePt t="26010" x="2190750" y="4883150"/>
          <p14:tracePt t="26026" x="2133600" y="4883150"/>
          <p14:tracePt t="26043" x="2095500" y="4889500"/>
          <p14:tracePt t="26060" x="2057400" y="4895850"/>
          <p14:tracePt t="26076" x="2012950" y="4908550"/>
          <p14:tracePt t="26093" x="1962150" y="4921250"/>
          <p14:tracePt t="26110" x="1866900" y="4959350"/>
          <p14:tracePt t="26127" x="1765300" y="4997450"/>
          <p14:tracePt t="26143" x="1638300" y="5041900"/>
          <p14:tracePt t="26160" x="1530350" y="5086350"/>
          <p14:tracePt t="26177" x="1460500" y="5137150"/>
          <p14:tracePt t="26193" x="1390650" y="5194300"/>
          <p14:tracePt t="26210" x="1377950" y="5219700"/>
          <p14:tracePt t="26250" x="1377950" y="5226050"/>
          <p14:tracePt t="26260" x="1377950" y="5232400"/>
          <p14:tracePt t="26260" x="1377950" y="5245100"/>
          <p14:tracePt t="26277" x="1377950" y="5264150"/>
          <p14:tracePt t="26295" x="1384300" y="5289550"/>
          <p14:tracePt t="26310" x="1403350" y="5308600"/>
          <p14:tracePt t="26327" x="1466850" y="5353050"/>
          <p14:tracePt t="26343" x="1555750" y="5391150"/>
          <p14:tracePt t="26360" x="1682750" y="5454650"/>
          <p14:tracePt t="26377" x="1879600" y="5511800"/>
          <p14:tracePt t="26394" x="2336800" y="5607050"/>
          <p14:tracePt t="26410" x="2635250" y="5626100"/>
          <p14:tracePt t="26427" x="2901950" y="5626100"/>
          <p14:tracePt t="26444" x="3117850" y="5626100"/>
          <p14:tracePt t="26460" x="3327400" y="5600700"/>
          <p14:tracePt t="26477" x="3511550" y="5568950"/>
          <p14:tracePt t="26494" x="3657600" y="5530850"/>
          <p14:tracePt t="26511" x="3778250" y="5467350"/>
          <p14:tracePt t="26527" x="3841750" y="5435600"/>
          <p14:tracePt t="26544" x="3873500" y="5403850"/>
          <p14:tracePt t="26561" x="3898900" y="5378450"/>
          <p14:tracePt t="26577" x="3956050" y="5289550"/>
          <p14:tracePt t="26594" x="4000500" y="5245100"/>
          <p14:tracePt t="26611" x="4025900" y="5194300"/>
          <p14:tracePt t="26628" x="4044950" y="5143500"/>
          <p14:tracePt t="26644" x="4057650" y="5080000"/>
          <p14:tracePt t="26661" x="4057650" y="5029200"/>
          <p14:tracePt t="26678" x="4057650" y="4991100"/>
          <p14:tracePt t="26694" x="4051300" y="4965700"/>
          <p14:tracePt t="26711" x="4038600" y="4940300"/>
          <p14:tracePt t="26728" x="4000500" y="4921250"/>
          <p14:tracePt t="26744" x="3848100" y="4889500"/>
          <p14:tracePt t="26762" x="3740150" y="4883150"/>
          <p14:tracePt t="26778" x="3365500" y="4845050"/>
          <p14:tracePt t="26794" x="3054350" y="4845050"/>
          <p14:tracePt t="26812" x="2717800" y="4845050"/>
          <p14:tracePt t="26828" x="2451100" y="4870450"/>
          <p14:tracePt t="26845" x="2228850" y="4895850"/>
          <p14:tracePt t="26861" x="2076450" y="4946650"/>
          <p14:tracePt t="26878" x="1949450" y="4984750"/>
          <p14:tracePt t="26895" x="1911350" y="4997450"/>
          <p14:tracePt t="26911" x="1866900" y="5029200"/>
          <p14:tracePt t="26928" x="1828800" y="5067300"/>
          <p14:tracePt t="26945" x="1778000" y="5137150"/>
          <p14:tracePt t="26961" x="1720850" y="5213350"/>
          <p14:tracePt t="26978" x="1708150" y="5245100"/>
          <p14:tracePt t="26996" x="1701800" y="5276850"/>
          <p14:tracePt t="27011" x="1695450" y="5289550"/>
          <p14:tracePt t="27028" x="1695450" y="5302250"/>
          <p14:tracePt t="27045" x="1695450" y="5314950"/>
          <p14:tracePt t="27061" x="1714500" y="5340350"/>
          <p14:tracePt t="27078" x="1797050" y="5384800"/>
          <p14:tracePt t="27095" x="2044700" y="5429250"/>
          <p14:tracePt t="27112" x="2273300" y="5448300"/>
          <p14:tracePt t="27128" x="2584450" y="5467350"/>
          <p14:tracePt t="27145" x="2857500" y="5467350"/>
          <p14:tracePt t="27162" x="3270250" y="5454650"/>
          <p14:tracePt t="27179" x="3435350" y="5429250"/>
          <p14:tracePt t="27195" x="3524250" y="5384800"/>
          <p14:tracePt t="27212" x="3568700" y="5340350"/>
          <p14:tracePt t="27229" x="3594100" y="5308600"/>
          <p14:tracePt t="27245" x="3606800" y="5283200"/>
          <p14:tracePt t="27262" x="3613150" y="5251450"/>
          <p14:tracePt t="27278" x="3613150" y="5238750"/>
          <p14:tracePt t="27296" x="3613150" y="5207000"/>
          <p14:tracePt t="27312" x="3594100" y="5168900"/>
          <p14:tracePt t="27329" x="3556000" y="5118100"/>
          <p14:tracePt t="27345" x="3486150" y="5035550"/>
          <p14:tracePt t="27362" x="3403600" y="4972050"/>
          <p14:tracePt t="27379" x="3333750" y="4933950"/>
          <p14:tracePt t="27395" x="3232150" y="4895850"/>
          <p14:tracePt t="27412" x="3149600" y="4883150"/>
          <p14:tracePt t="27429" x="3079750" y="4870450"/>
          <p14:tracePt t="27446" x="2990850" y="4864100"/>
          <p14:tracePt t="27462" x="2921000" y="4851400"/>
          <p14:tracePt t="27479" x="2908300" y="4851400"/>
          <p14:tracePt t="27774" x="0" y="0"/>
        </p14:tracePtLst>
        <p14:tracePtLst>
          <p14:tracePt t="37640" x="3397250" y="4895850"/>
          <p14:tracePt t="37826" x="3352800" y="4895850"/>
          <p14:tracePt t="37834" x="3302000" y="4895850"/>
          <p14:tracePt t="37842" x="3257550" y="4895850"/>
          <p14:tracePt t="37850" x="3187700" y="4895850"/>
          <p14:tracePt t="37866" x="3155950" y="4895850"/>
          <p14:tracePt t="37882" x="3136900" y="4895850"/>
          <p14:tracePt t="37930" x="3130550" y="4895850"/>
          <p14:tracePt t="37938" x="3117850" y="4895850"/>
          <p14:tracePt t="37946" x="3041650" y="4895850"/>
          <p14:tracePt t="37962" x="2997200" y="4895850"/>
          <p14:tracePt t="37970" x="2901950" y="4895850"/>
          <p14:tracePt t="37986" x="2844800" y="4895850"/>
          <p14:tracePt t="38002" x="2781300" y="4908550"/>
          <p14:tracePt t="38014" x="2717800" y="4914900"/>
          <p14:tracePt t="38034" x="2654300" y="4921250"/>
          <p14:tracePt t="38050" x="2628900" y="4927600"/>
          <p14:tracePt t="38066" x="2609850" y="4933950"/>
          <p14:tracePt t="38081" x="2527300" y="4953000"/>
          <p14:tracePt t="38097" x="2374900" y="4972050"/>
          <p14:tracePt t="38114" x="2108200" y="5003800"/>
          <p14:tracePt t="38131" x="1955800" y="5016500"/>
          <p14:tracePt t="38147" x="1822450" y="5029200"/>
          <p14:tracePt t="38164" x="1752600" y="5041900"/>
          <p14:tracePt t="38181" x="1733550" y="5048250"/>
          <p14:tracePt t="38218" x="1714500" y="5054600"/>
          <p14:tracePt t="38226" x="1695450" y="5060950"/>
          <p14:tracePt t="38231" x="1631950" y="5080000"/>
          <p14:tracePt t="38247" x="1555750" y="5111750"/>
          <p14:tracePt t="38264" x="1466850" y="5156200"/>
          <p14:tracePt t="38281" x="1390650" y="5213350"/>
          <p14:tracePt t="38298" x="1257300" y="5289550"/>
          <p14:tracePt t="38314" x="1162050" y="5340350"/>
          <p14:tracePt t="38331" x="1123950" y="5359400"/>
          <p14:tracePt t="38348" x="1111250" y="5365750"/>
          <p14:tracePt t="38402" x="1104900" y="5378450"/>
          <p14:tracePt t="38410" x="1104900" y="5384800"/>
          <p14:tracePt t="38426" x="1104900" y="5397500"/>
          <p14:tracePt t="38434" x="1104900" y="5422900"/>
          <p14:tracePt t="38440" x="1104900" y="5441950"/>
          <p14:tracePt t="38448" x="1149350" y="5511800"/>
          <p14:tracePt t="38464" x="1168400" y="5556250"/>
          <p14:tracePt t="38481" x="1200150" y="5607050"/>
          <p14:tracePt t="38498" x="1225550" y="5632450"/>
          <p14:tracePt t="38515" x="1257300" y="5670550"/>
          <p14:tracePt t="38531" x="1333500" y="5740400"/>
          <p14:tracePt t="38548" x="1435100" y="5797550"/>
          <p14:tracePt t="38565" x="1593850" y="5861050"/>
          <p14:tracePt t="38581" x="1758950" y="5905500"/>
          <p14:tracePt t="38598" x="1885950" y="5930900"/>
          <p14:tracePt t="38615" x="1974850" y="5937250"/>
          <p14:tracePt t="38631" x="2044700" y="5937250"/>
          <p14:tracePt t="38648" x="2133600" y="5937250"/>
          <p14:tracePt t="38665" x="2273300" y="5937250"/>
          <p14:tracePt t="38682" x="2463800" y="5937250"/>
          <p14:tracePt t="38698" x="2838450" y="5937250"/>
          <p14:tracePt t="38715" x="3060700" y="5924550"/>
          <p14:tracePt t="38731" x="3225800" y="5892800"/>
          <p14:tracePt t="38748" x="3308350" y="5880100"/>
          <p14:tracePt t="38765" x="3378200" y="5867400"/>
          <p14:tracePt t="38782" x="3467100" y="5854700"/>
          <p14:tracePt t="38798" x="3606800" y="5829300"/>
          <p14:tracePt t="38815" x="3746500" y="5797550"/>
          <p14:tracePt t="38832" x="3873500" y="5772150"/>
          <p14:tracePt t="38848" x="4006850" y="5746750"/>
          <p14:tracePt t="38865" x="4140200" y="5727700"/>
          <p14:tracePt t="38882" x="4318000" y="5676900"/>
          <p14:tracePt t="38899" x="4375150" y="5670550"/>
          <p14:tracePt t="38915" x="4406900" y="5657850"/>
          <p14:tracePt t="38932" x="4425950" y="5645150"/>
          <p14:tracePt t="38949" x="4438650" y="5632450"/>
          <p14:tracePt t="38965" x="4445000" y="5613400"/>
          <p14:tracePt t="38982" x="4445000" y="5600700"/>
          <p14:tracePt t="38999" x="4445000" y="5581650"/>
          <p14:tracePt t="39016" x="4445000" y="5537200"/>
          <p14:tracePt t="39032" x="4445000" y="5480050"/>
          <p14:tracePt t="39049" x="4419600" y="5448300"/>
          <p14:tracePt t="39065" x="4387850" y="5416550"/>
          <p14:tracePt t="39082" x="4292600" y="5340350"/>
          <p14:tracePt t="39099" x="4171950" y="5283200"/>
          <p14:tracePt t="39115" x="4038600" y="5232400"/>
          <p14:tracePt t="39132" x="3873500" y="5187950"/>
          <p14:tracePt t="39149" x="3683000" y="5143500"/>
          <p14:tracePt t="39166" x="3498850" y="5111750"/>
          <p14:tracePt t="39182" x="3397250" y="5092700"/>
          <p14:tracePt t="39199" x="3244850" y="5080000"/>
          <p14:tracePt t="39216" x="3073400" y="5080000"/>
          <p14:tracePt t="39232" x="2870200" y="5080000"/>
          <p14:tracePt t="39249" x="2667000" y="5080000"/>
          <p14:tracePt t="39266" x="2393950" y="5080000"/>
          <p14:tracePt t="39284" x="2273300" y="5080000"/>
          <p14:tracePt t="39300" x="2184400" y="5086350"/>
          <p14:tracePt t="39317" x="2139950" y="5099050"/>
          <p14:tracePt t="39333" x="2057400" y="5111750"/>
          <p14:tracePt t="39350" x="1968500" y="5137150"/>
          <p14:tracePt t="39367" x="1854200" y="5168900"/>
          <p14:tracePt t="39384" x="1758950" y="5207000"/>
          <p14:tracePt t="39401" x="1682750" y="5238750"/>
          <p14:tracePt t="39417" x="1606550" y="5270500"/>
          <p14:tracePt t="39434" x="1555750" y="5289550"/>
          <p14:tracePt t="39450" x="1530350" y="5314950"/>
          <p14:tracePt t="39468" x="1504950" y="5346700"/>
          <p14:tracePt t="39484" x="1492250" y="5372100"/>
          <p14:tracePt t="39501" x="1479550" y="5416550"/>
          <p14:tracePt t="39517" x="1479550" y="5441950"/>
          <p14:tracePt t="39534" x="1479550" y="5499100"/>
          <p14:tracePt t="39551" x="1492250" y="5549900"/>
          <p14:tracePt t="39567" x="1517650" y="5594350"/>
          <p14:tracePt t="39584" x="1536700" y="5619750"/>
          <p14:tracePt t="39601" x="1568450" y="5657850"/>
          <p14:tracePt t="39618" x="1600200" y="5689600"/>
          <p14:tracePt t="39634" x="1651000" y="5721350"/>
          <p14:tracePt t="39651" x="1835150" y="5778500"/>
          <p14:tracePt t="39668" x="1987550" y="5797550"/>
          <p14:tracePt t="39684" x="2120900" y="5822950"/>
          <p14:tracePt t="39701" x="2235200" y="5835650"/>
          <p14:tracePt t="39717" x="2298700" y="5835650"/>
          <p14:tracePt t="39734" x="2368550" y="5835650"/>
          <p14:tracePt t="39751" x="2413000" y="5822950"/>
          <p14:tracePt t="39768" x="2476500" y="5803900"/>
          <p14:tracePt t="39785" x="2501900" y="5791200"/>
          <p14:tracePt t="39801" x="2552700" y="5772150"/>
          <p14:tracePt t="39818" x="2628900" y="5734050"/>
          <p14:tracePt t="39834" x="2730500" y="5689600"/>
          <p14:tracePt t="39852" x="2736850" y="5683250"/>
          <p14:tracePt t="39868" x="2743200" y="5676900"/>
          <p14:tracePt t="39907" x="2743200" y="5670550"/>
          <p14:tracePt t="39931" x="2743200" y="5664200"/>
          <p14:tracePt t="40073" x="2743200" y="5670550"/>
          <p14:tracePt t="40090" x="2749550" y="5695950"/>
          <p14:tracePt t="40098" x="2755900" y="5708650"/>
          <p14:tracePt t="40106" x="2787650" y="5778500"/>
          <p14:tracePt t="40117" x="2851150" y="5861050"/>
          <p14:tracePt t="40134" x="2940050" y="5981700"/>
          <p14:tracePt t="40151" x="3022600" y="6108700"/>
          <p14:tracePt t="40167" x="3149600" y="6267450"/>
          <p14:tracePt t="40184" x="3206750" y="6337300"/>
          <p14:tracePt t="40234" x="3206750" y="6343650"/>
          <p14:tracePt t="40250" x="3206750" y="6350000"/>
          <p14:tracePt t="40266" x="3206750" y="6356350"/>
          <p14:tracePt t="40276" x="3206750" y="6369050"/>
          <p14:tracePt t="40282" x="3194050" y="6381750"/>
          <p14:tracePt t="40301" x="3162300" y="6407150"/>
          <p14:tracePt t="40301" x="3124200" y="6438900"/>
          <p14:tracePt t="40317" x="3073400" y="6464300"/>
          <p14:tracePt t="40335" x="3028950" y="6477000"/>
          <p14:tracePt t="40351" x="2984500" y="6489700"/>
          <p14:tracePt t="40368" x="2921000" y="6502400"/>
          <p14:tracePt t="40384" x="2844800" y="6515100"/>
          <p14:tracePt t="40401" x="2743200" y="6527800"/>
          <p14:tracePt t="40417" x="2578100" y="6527800"/>
          <p14:tracePt t="40435" x="2413000" y="6527800"/>
          <p14:tracePt t="40452" x="2222500" y="6527800"/>
          <p14:tracePt t="40468" x="2051050" y="6527800"/>
          <p14:tracePt t="40485" x="1949450" y="6515100"/>
          <p14:tracePt t="40501" x="1841500" y="6489700"/>
          <p14:tracePt t="40518" x="1765300" y="6445250"/>
          <p14:tracePt t="40534" x="1720850" y="6413500"/>
          <p14:tracePt t="40551" x="1676400" y="6375400"/>
          <p14:tracePt t="40568" x="1587500" y="6311900"/>
          <p14:tracePt t="40585" x="1492250" y="6248400"/>
          <p14:tracePt t="40601" x="1416050" y="6178550"/>
          <p14:tracePt t="40618" x="1282700" y="6045200"/>
          <p14:tracePt t="40635" x="1212850" y="5956300"/>
          <p14:tracePt t="40651" x="1143000" y="5861050"/>
          <p14:tracePt t="40669" x="1111250" y="5797550"/>
          <p14:tracePt t="40686" x="1085850" y="5753100"/>
          <p14:tracePt t="40702" x="1066800" y="5715000"/>
          <p14:tracePt t="40719" x="1054100" y="5695950"/>
          <p14:tracePt t="40736" x="1054100" y="5683250"/>
          <p14:tracePt t="40753" x="1054100" y="5664200"/>
          <p14:tracePt t="40769" x="1054100" y="5619750"/>
          <p14:tracePt t="40786" x="1066800" y="5562600"/>
          <p14:tracePt t="40802" x="1111250" y="5461000"/>
          <p14:tracePt t="40820" x="1168400" y="5378450"/>
          <p14:tracePt t="40836" x="1289050" y="5270500"/>
          <p14:tracePt t="40853" x="1492250" y="5168900"/>
          <p14:tracePt t="40869" x="1727200" y="5060950"/>
          <p14:tracePt t="40886" x="1943100" y="4991100"/>
          <p14:tracePt t="40903" x="2120900" y="4946650"/>
          <p14:tracePt t="40920" x="2260600" y="4927600"/>
          <p14:tracePt t="40936" x="2330450" y="4914900"/>
          <p14:tracePt t="40953" x="2362200" y="4914900"/>
          <p14:tracePt t="40987" x="2374900" y="4914900"/>
          <p14:tracePt t="40988" x="2381250" y="4914900"/>
          <p14:tracePt t="41003" x="2476500" y="5010150"/>
          <p14:tracePt t="41020" x="2559050" y="5118100"/>
          <p14:tracePt t="41036" x="2667000" y="5327650"/>
          <p14:tracePt t="41053" x="2749550" y="5511800"/>
          <p14:tracePt t="41070" x="2787650" y="5632450"/>
          <p14:tracePt t="41087" x="2813050" y="5715000"/>
          <p14:tracePt t="41103" x="2832100" y="5778500"/>
          <p14:tracePt t="41120" x="2844800" y="5842000"/>
          <p14:tracePt t="41136" x="2857500" y="5892800"/>
          <p14:tracePt t="41153" x="2857500" y="5924550"/>
          <p14:tracePt t="41170" x="2857500" y="5949950"/>
          <p14:tracePt t="41187" x="2857500" y="6000750"/>
          <p14:tracePt t="41204" x="2832100" y="6045200"/>
          <p14:tracePt t="41220" x="2794000" y="6083300"/>
          <p14:tracePt t="41237" x="2736850" y="6140450"/>
          <p14:tracePt t="41253" x="2616200" y="6216650"/>
          <p14:tracePt t="41270" x="2514600" y="6254750"/>
          <p14:tracePt t="41287" x="2324100" y="6299200"/>
          <p14:tracePt t="41303" x="2152650" y="6330950"/>
          <p14:tracePt t="41320" x="1974850" y="6337300"/>
          <p14:tracePt t="41337" x="1847850" y="6337300"/>
          <p14:tracePt t="41353" x="1752600" y="6311900"/>
          <p14:tracePt t="41370" x="1695450" y="6267450"/>
          <p14:tracePt t="41387" x="1625600" y="6153150"/>
          <p14:tracePt t="41404" x="1587500" y="6051550"/>
          <p14:tracePt t="41420" x="1549400" y="5905500"/>
          <p14:tracePt t="41436" x="1530350" y="5829300"/>
          <p14:tracePt t="41453" x="1498600" y="5676900"/>
          <p14:tracePt t="41470" x="1479550" y="5562600"/>
          <p14:tracePt t="41487" x="1435100" y="5441950"/>
          <p14:tracePt t="41504" x="1422400" y="5340350"/>
          <p14:tracePt t="41521" x="1422400" y="5257800"/>
          <p14:tracePt t="41537" x="1422400" y="5226050"/>
          <p14:tracePt t="41554" x="1428750" y="5181600"/>
          <p14:tracePt t="41571" x="1454150" y="5149850"/>
          <p14:tracePt t="41587" x="1504950" y="5092700"/>
          <p14:tracePt t="41604" x="1600200" y="5054600"/>
          <p14:tracePt t="41620" x="1727200" y="5010150"/>
          <p14:tracePt t="41638" x="1905000" y="4965700"/>
          <p14:tracePt t="41654" x="2120900" y="4940300"/>
          <p14:tracePt t="41671" x="2368550" y="4889500"/>
          <p14:tracePt t="41688" x="2520950" y="4876800"/>
          <p14:tracePt t="41840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381000"/>
          </a:xfrm>
        </p:spPr>
        <p:txBody>
          <a:bodyPr/>
          <a:lstStyle/>
          <a:p>
            <a:r>
              <a:rPr lang="en-US" dirty="0" smtClean="0"/>
              <a:t>Review of ERG Program</a:t>
            </a:r>
            <a:endParaRPr lang="en-US" dirty="0"/>
          </a:p>
        </p:txBody>
      </p:sp>
      <p:pic>
        <p:nvPicPr>
          <p:cNvPr id="4" name="CapturedMovie018_converted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44" y="304800"/>
            <a:ext cx="9098844" cy="59436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69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691"/>
    </mc:Choice>
    <mc:Fallback xmlns="">
      <p:transition spd="slow" advTm="27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  <p:extLst>
    <p:ext uri="{E180D4A7-C9FB-4DFB-919C-405C955672EB}">
      <p14:showEvtLst xmlns:p14="http://schemas.microsoft.com/office/powerpoint/2010/main">
        <p14:playEvt time="8385" objId="4"/>
        <p14:stopEvt time="269205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radionuclides and dating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Primordial  nuclides that have survived since time elements were formed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t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&gt;1E9 a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Decay products of these long lived nuclides</a:t>
            </a:r>
          </a:p>
          <a:p>
            <a:pPr lvl="2">
              <a:lnSpc>
                <a:spcPct val="80000"/>
              </a:lnSpc>
            </a:pPr>
            <a:r>
              <a:rPr lang="en-US" sz="2400" baseline="30000" dirty="0" smtClean="0"/>
              <a:t>40</a:t>
            </a:r>
            <a:r>
              <a:rPr lang="en-US" sz="2400" dirty="0" smtClean="0"/>
              <a:t>K, </a:t>
            </a:r>
            <a:r>
              <a:rPr lang="en-US" sz="2400" baseline="30000" dirty="0" smtClean="0"/>
              <a:t>87</a:t>
            </a:r>
            <a:r>
              <a:rPr lang="en-US" sz="2400" dirty="0" smtClean="0"/>
              <a:t>Rb, </a:t>
            </a:r>
            <a:r>
              <a:rPr lang="en-US" sz="2400" baseline="30000" dirty="0" smtClean="0"/>
              <a:t>238</a:t>
            </a:r>
            <a:r>
              <a:rPr lang="en-US" sz="2400" dirty="0" smtClean="0"/>
              <a:t>U, </a:t>
            </a:r>
            <a:r>
              <a:rPr lang="en-US" sz="2400" baseline="30000" dirty="0" smtClean="0"/>
              <a:t>235</a:t>
            </a:r>
            <a:r>
              <a:rPr lang="en-US" sz="2400" dirty="0" smtClean="0"/>
              <a:t>U, </a:t>
            </a:r>
            <a:r>
              <a:rPr lang="en-US" sz="2400" baseline="30000" dirty="0" smtClean="0"/>
              <a:t>232</a:t>
            </a:r>
            <a:r>
              <a:rPr lang="en-US" sz="2400" dirty="0" smtClean="0"/>
              <a:t>Th</a:t>
            </a:r>
            <a:endParaRPr lang="en-US" sz="2400" baseline="30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shorter lived nuclides formed continuously by interaction of comic rays with matter </a:t>
            </a:r>
          </a:p>
          <a:p>
            <a:pPr lvl="1">
              <a:lnSpc>
                <a:spcPct val="80000"/>
              </a:lnSpc>
            </a:pPr>
            <a:r>
              <a:rPr lang="en-US" sz="2400" baseline="30000" dirty="0" smtClean="0"/>
              <a:t>3</a:t>
            </a:r>
            <a:r>
              <a:rPr lang="en-US" sz="2400" dirty="0" smtClean="0"/>
              <a:t>H, 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C, 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Be</a:t>
            </a:r>
          </a:p>
          <a:p>
            <a:pPr lvl="2">
              <a:lnSpc>
                <a:spcPct val="80000"/>
              </a:lnSpc>
            </a:pPr>
            <a:r>
              <a:rPr lang="en-US" sz="2400" baseline="30000" dirty="0" smtClean="0"/>
              <a:t>14</a:t>
            </a:r>
            <a:r>
              <a:rPr lang="en-US" sz="2400" dirty="0" smtClean="0"/>
              <a:t>N(n,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H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C (slow n)</a:t>
            </a:r>
          </a:p>
          <a:p>
            <a:pPr lvl="2">
              <a:lnSpc>
                <a:spcPct val="80000"/>
              </a:lnSpc>
            </a:pPr>
            <a:r>
              <a:rPr lang="en-US" sz="2400" baseline="30000" dirty="0" smtClean="0"/>
              <a:t>14</a:t>
            </a:r>
            <a:r>
              <a:rPr lang="en-US" sz="2400" dirty="0" smtClean="0"/>
              <a:t>N(n,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(fast n)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anthropogenic nuclides introduced into the environment by activities of man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Actinides and fission products</a:t>
            </a:r>
          </a:p>
          <a:p>
            <a:pPr lvl="1">
              <a:lnSpc>
                <a:spcPct val="80000"/>
              </a:lnSpc>
            </a:pPr>
            <a:r>
              <a:rPr lang="en-US" sz="2400" baseline="30000" dirty="0" smtClean="0"/>
              <a:t>14</a:t>
            </a:r>
            <a:r>
              <a:rPr lang="en-US" sz="2400" dirty="0" smtClean="0"/>
              <a:t>C and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</a:t>
            </a:r>
            <a:endParaRPr lang="en-US" sz="2400" baseline="300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8"/>
    </mc:Choice>
    <mc:Fallback xmlns="">
      <p:transition spd="slow" advTm="51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395" x="4203700" y="2254250"/>
          <p14:tracePt t="29422" x="4203700" y="2247900"/>
          <p14:tracePt t="29518" x="4203700" y="2241550"/>
          <p14:tracePt t="29558" x="4203700" y="2235200"/>
          <p14:tracePt t="29566" x="4210050" y="2228850"/>
          <p14:tracePt t="29590" x="4210050" y="2216150"/>
          <p14:tracePt t="29598" x="4210050" y="2209800"/>
          <p14:tracePt t="29606" x="4210050" y="2197100"/>
          <p14:tracePt t="29614" x="4203700" y="2184400"/>
          <p14:tracePt t="29630" x="4197350" y="2159000"/>
          <p14:tracePt t="29646" x="4178300" y="2133600"/>
          <p14:tracePt t="29662" x="4152900" y="2101850"/>
          <p14:tracePt t="29678" x="4146550" y="2082800"/>
          <p14:tracePt t="29694" x="4121150" y="2057400"/>
          <p14:tracePt t="29727" x="4102100" y="2044700"/>
          <p14:tracePt t="29734" x="4064000" y="2006600"/>
          <p14:tracePt t="29744" x="3994150" y="1955800"/>
          <p14:tracePt t="29760" x="3930650" y="1898650"/>
          <p14:tracePt t="29778" x="3886200" y="1873250"/>
          <p14:tracePt t="29794" x="3867150" y="1847850"/>
          <p14:tracePt t="29810" x="3835400" y="1828800"/>
          <p14:tracePt t="29827" x="3778250" y="1797050"/>
          <p14:tracePt t="29844" x="3740150" y="1778000"/>
          <p14:tracePt t="29860" x="3676650" y="1733550"/>
          <p14:tracePt t="29877" x="3581400" y="1701800"/>
          <p14:tracePt t="29894" x="3429000" y="1663700"/>
          <p14:tracePt t="29911" x="3327400" y="1631950"/>
          <p14:tracePt t="29927" x="3168650" y="1568450"/>
          <p14:tracePt t="29944" x="3124200" y="1549400"/>
          <p14:tracePt t="29960" x="3016250" y="1524000"/>
          <p14:tracePt t="29977" x="2952750" y="1504950"/>
          <p14:tracePt t="29993" x="2882900" y="1492250"/>
          <p14:tracePt t="30010" x="2794000" y="1460500"/>
          <p14:tracePt t="30027" x="2654300" y="1422400"/>
          <p14:tracePt t="30044" x="2463800" y="1377950"/>
          <p14:tracePt t="30062" x="2349500" y="1358900"/>
          <p14:tracePt t="30077" x="2228850" y="1346200"/>
          <p14:tracePt t="30094" x="2159000" y="1339850"/>
          <p14:tracePt t="30111" x="2082800" y="1339850"/>
          <p14:tracePt t="30128" x="1993900" y="1339850"/>
          <p14:tracePt t="30144" x="1885950" y="1339850"/>
          <p14:tracePt t="30161" x="1708150" y="1358900"/>
          <p14:tracePt t="30178" x="1638300" y="1371600"/>
          <p14:tracePt t="30194" x="1536700" y="1397000"/>
          <p14:tracePt t="30211" x="1460500" y="1416050"/>
          <p14:tracePt t="30228" x="1416050" y="1428750"/>
          <p14:tracePt t="30245" x="1384300" y="1441450"/>
          <p14:tracePt t="30261" x="1301750" y="1485900"/>
          <p14:tracePt t="30279" x="1250950" y="1530350"/>
          <p14:tracePt t="30295" x="1225550" y="1562100"/>
          <p14:tracePt t="30311" x="1200150" y="1581150"/>
          <p14:tracePt t="30328" x="1174750" y="1631950"/>
          <p14:tracePt t="30344" x="1162050" y="1676400"/>
          <p14:tracePt t="30361" x="1136650" y="1720850"/>
          <p14:tracePt t="30378" x="1123950" y="1765300"/>
          <p14:tracePt t="30395" x="1117600" y="1816100"/>
          <p14:tracePt t="30411" x="1117600" y="1860550"/>
          <p14:tracePt t="30428" x="1117600" y="1936750"/>
          <p14:tracePt t="30445" x="1123950" y="1974850"/>
          <p14:tracePt t="30461" x="1136650" y="2025650"/>
          <p14:tracePt t="30494" x="1149350" y="2051050"/>
          <p14:tracePt t="30495" x="1181100" y="2076450"/>
          <p14:tracePt t="30511" x="1193800" y="2101850"/>
          <p14:tracePt t="30528" x="1225550" y="2127250"/>
          <p14:tracePt t="30545" x="1244600" y="2133600"/>
          <p14:tracePt t="30562" x="1263650" y="2133600"/>
          <p14:tracePt t="30579" x="1289050" y="2139950"/>
          <p14:tracePt t="30595" x="1377950" y="2165350"/>
          <p14:tracePt t="30611" x="1498600" y="2190750"/>
          <p14:tracePt t="30629" x="1752600" y="2216150"/>
          <p14:tracePt t="30645" x="1974850" y="2247900"/>
          <p14:tracePt t="30645" x="2025650" y="2254250"/>
          <p14:tracePt t="30662" x="2184400" y="2273300"/>
          <p14:tracePt t="30678" x="2343150" y="2279650"/>
          <p14:tracePt t="30695" x="2489200" y="2279650"/>
          <p14:tracePt t="30712" x="2622550" y="2279650"/>
          <p14:tracePt t="30728" x="3054350" y="2260600"/>
          <p14:tracePt t="30745" x="3568700" y="2228850"/>
          <p14:tracePt t="30762" x="4038600" y="2216150"/>
          <p14:tracePt t="30779" x="4406900" y="2197100"/>
          <p14:tracePt t="30796" x="4622800" y="2178050"/>
          <p14:tracePt t="30812" x="4978400" y="2146300"/>
          <p14:tracePt t="30829" x="5143500" y="2127250"/>
          <p14:tracePt t="30845" x="5378450" y="2051050"/>
          <p14:tracePt t="30863" x="5562600" y="2012950"/>
          <p14:tracePt t="30879" x="5842000" y="1943100"/>
          <p14:tracePt t="30896" x="6286500" y="1778000"/>
          <p14:tracePt t="30912" x="6432550" y="1714500"/>
          <p14:tracePt t="30929" x="6559550" y="1657350"/>
          <p14:tracePt t="30945" x="6673850" y="1619250"/>
          <p14:tracePt t="30962" x="6819900" y="1581150"/>
          <p14:tracePt t="30979" x="7004050" y="1555750"/>
          <p14:tracePt t="30995" x="7143750" y="1555750"/>
          <p14:tracePt t="31012" x="7296150" y="1549400"/>
          <p14:tracePt t="31029" x="7416800" y="1536700"/>
          <p14:tracePt t="31029" x="7473950" y="1536700"/>
          <p14:tracePt t="31046" x="7543800" y="1530350"/>
          <p14:tracePt t="31062" x="7715250" y="1504950"/>
          <p14:tracePt t="31079" x="7810500" y="1485900"/>
          <p14:tracePt t="31096" x="7848600" y="1466850"/>
          <p14:tracePt t="31112" x="7867650" y="1447800"/>
          <p14:tracePt t="31129" x="7880350" y="1441450"/>
          <p14:tracePt t="31146" x="7880350" y="1422400"/>
          <p14:tracePt t="31162" x="7880350" y="1416050"/>
          <p14:tracePt t="31179" x="7835900" y="1403350"/>
          <p14:tracePt t="31196" x="7791450" y="1371600"/>
          <p14:tracePt t="31212" x="7715250" y="1320800"/>
          <p14:tracePt t="31230" x="7581900" y="1250950"/>
          <p14:tracePt t="31247" x="7518400" y="1225550"/>
          <p14:tracePt t="31263" x="7416800" y="1181100"/>
          <p14:tracePt t="31280" x="7213600" y="1123950"/>
          <p14:tracePt t="31297" x="7092950" y="1092200"/>
          <p14:tracePt t="31313" x="6934200" y="1060450"/>
          <p14:tracePt t="31329" x="6718300" y="1022350"/>
          <p14:tracePt t="31346" x="6369050" y="984250"/>
          <p14:tracePt t="31363" x="6165850" y="965200"/>
          <p14:tracePt t="31379" x="5822950" y="952500"/>
          <p14:tracePt t="31396" x="5689600" y="965200"/>
          <p14:tracePt t="31413" x="5530850" y="971550"/>
          <p14:tracePt t="31430" x="5213350" y="990600"/>
          <p14:tracePt t="31447" x="4959350" y="1009650"/>
          <p14:tracePt t="31463" x="4635500" y="1035050"/>
          <p14:tracePt t="31479" x="4044950" y="1092200"/>
          <p14:tracePt t="31496" x="3848100" y="1111250"/>
          <p14:tracePt t="31512" x="3632200" y="1136650"/>
          <p14:tracePt t="31529" x="3441700" y="1162050"/>
          <p14:tracePt t="31544" x="3257550" y="1187450"/>
          <p14:tracePt t="31561" x="3117850" y="1212850"/>
          <p14:tracePt t="31578" x="2971800" y="1219200"/>
          <p14:tracePt t="31595" x="2692400" y="1250950"/>
          <p14:tracePt t="31612" x="2495550" y="1282700"/>
          <p14:tracePt t="31628" x="2222500" y="1346200"/>
          <p14:tracePt t="31645" x="2044700" y="1384300"/>
          <p14:tracePt t="31662" x="1911350" y="1422400"/>
          <p14:tracePt t="31679" x="1631950" y="1511300"/>
          <p14:tracePt t="31696" x="1511300" y="1543050"/>
          <p14:tracePt t="31712" x="1416050" y="1574800"/>
          <p14:tracePt t="31729" x="1339850" y="1600200"/>
          <p14:tracePt t="31746" x="1314450" y="1612900"/>
          <p14:tracePt t="31762" x="1244600" y="1670050"/>
          <p14:tracePt t="31779" x="1225550" y="1695450"/>
          <p14:tracePt t="31796" x="1181100" y="1746250"/>
          <p14:tracePt t="31796" x="1168400" y="1771650"/>
          <p14:tracePt t="31814" x="1130300" y="1803400"/>
          <p14:tracePt t="31829" x="1085850" y="1854200"/>
          <p14:tracePt t="31846" x="1054100" y="1885950"/>
          <p14:tracePt t="31862" x="1035050" y="1911350"/>
          <p14:tracePt t="31880" x="1016000" y="1936750"/>
          <p14:tracePt t="31896" x="1003300" y="1968500"/>
          <p14:tracePt t="31913" x="971550" y="2012950"/>
          <p14:tracePt t="31929" x="958850" y="2057400"/>
          <p14:tracePt t="31946" x="952500" y="2101850"/>
          <p14:tracePt t="31963" x="946150" y="2146300"/>
          <p14:tracePt t="31979" x="946150" y="2178050"/>
          <p14:tracePt t="31996" x="958850" y="2266950"/>
          <p14:tracePt t="32013" x="971550" y="2292350"/>
          <p14:tracePt t="32030" x="977900" y="2311400"/>
          <p14:tracePt t="32046" x="984250" y="2336800"/>
          <p14:tracePt t="32063" x="990600" y="2362200"/>
          <p14:tracePt t="32079" x="1003300" y="2381250"/>
          <p14:tracePt t="32096" x="1009650" y="2387600"/>
          <p14:tracePt t="32113" x="1041400" y="2419350"/>
          <p14:tracePt t="32130" x="1060450" y="2432050"/>
          <p14:tracePt t="32147" x="1085850" y="2438400"/>
          <p14:tracePt t="32163" x="1111250" y="2457450"/>
          <p14:tracePt t="32180" x="1130300" y="2463800"/>
          <p14:tracePt t="32196" x="1231900" y="2501900"/>
          <p14:tracePt t="32214" x="1346200" y="2527300"/>
          <p14:tracePt t="32230" x="1466850" y="2533650"/>
          <p14:tracePt t="32246" x="1536700" y="2533650"/>
          <p14:tracePt t="32264" x="1568450" y="2533650"/>
          <p14:tracePt t="32280" x="1587500" y="2527300"/>
          <p14:tracePt t="32297" x="1606550" y="2527300"/>
          <p14:tracePt t="32314" x="1651000" y="2520950"/>
          <p14:tracePt t="32330" x="1714500" y="2501900"/>
          <p14:tracePt t="32348" x="1803400" y="2476500"/>
          <p14:tracePt t="32363" x="1841500" y="2463800"/>
          <p14:tracePt t="32381" x="1917700" y="2463800"/>
          <p14:tracePt t="32381" x="1981200" y="2463800"/>
          <p14:tracePt t="32398" x="2247900" y="2476500"/>
          <p14:tracePt t="32415" x="2590800" y="2482850"/>
          <p14:tracePt t="32431" x="2724150" y="2482850"/>
          <p14:tracePt t="32448" x="2800350" y="2470150"/>
          <p14:tracePt t="32464" x="2825750" y="2457450"/>
          <p14:tracePt t="32502" x="2838450" y="2457450"/>
          <p14:tracePt t="32517" x="2851150" y="2451100"/>
          <p14:tracePt t="32525" x="2863850" y="2451100"/>
          <p14:tracePt t="32534" x="2914650" y="2444750"/>
          <p14:tracePt t="32548" x="3136900" y="2425700"/>
          <p14:tracePt t="32565" x="3225800" y="2413000"/>
          <p14:tracePt t="32581" x="3302000" y="2400300"/>
          <p14:tracePt t="32599" x="3333750" y="2387600"/>
          <p14:tracePt t="32615" x="3397250" y="2343150"/>
          <p14:tracePt t="32632" x="3460750" y="2305050"/>
          <p14:tracePt t="32648" x="3505200" y="2266950"/>
          <p14:tracePt t="32666" x="3543300" y="2235200"/>
          <p14:tracePt t="32681" x="3549650" y="2203450"/>
          <p14:tracePt t="32698" x="3568700" y="2133600"/>
          <p14:tracePt t="32715" x="3568700" y="2108200"/>
          <p14:tracePt t="32732" x="3568700" y="2095500"/>
          <p14:tracePt t="32748" x="3549650" y="2057400"/>
          <p14:tracePt t="32766" x="3524250" y="2032000"/>
          <p14:tracePt t="32782" x="3498850" y="2000250"/>
          <p14:tracePt t="32798" x="3479800" y="1993900"/>
          <p14:tracePt t="32815" x="3448050" y="1968500"/>
          <p14:tracePt t="32832" x="3371850" y="1936750"/>
          <p14:tracePt t="32848" x="3276600" y="1898650"/>
          <p14:tracePt t="32865" x="3143250" y="1866900"/>
          <p14:tracePt t="32882" x="2908300" y="1809750"/>
          <p14:tracePt t="32899" x="2736850" y="1784350"/>
          <p14:tracePt t="32915" x="2571750" y="1771650"/>
          <p14:tracePt t="32932" x="2514600" y="1765300"/>
          <p14:tracePt t="32949" x="2324100" y="1765300"/>
          <p14:tracePt t="32966" x="2178050" y="1778000"/>
          <p14:tracePt t="32982" x="2057400" y="1778000"/>
          <p14:tracePt t="32999" x="1981200" y="1784350"/>
          <p14:tracePt t="33016" x="1949450" y="1790700"/>
          <p14:tracePt t="33032" x="1911350" y="1797050"/>
          <p14:tracePt t="33049" x="1879600" y="1809750"/>
          <p14:tracePt t="33066" x="1835150" y="1835150"/>
          <p14:tracePt t="33082" x="1746250" y="1873250"/>
          <p14:tracePt t="33099" x="1727200" y="1892300"/>
          <p14:tracePt t="33116" x="1689100" y="1917700"/>
          <p14:tracePt t="33132" x="1670050" y="1936750"/>
          <p14:tracePt t="33149" x="1619250" y="1993900"/>
          <p14:tracePt t="33166" x="1606550" y="2063750"/>
          <p14:tracePt t="33182" x="1600200" y="2120900"/>
          <p14:tracePt t="33200" x="1593850" y="2190750"/>
          <p14:tracePt t="33216" x="1606550" y="2247900"/>
          <p14:tracePt t="33233" x="1625600" y="2292350"/>
          <p14:tracePt t="33249" x="1651000" y="2330450"/>
          <p14:tracePt t="33266" x="1682750" y="2349500"/>
          <p14:tracePt t="33283" x="1714500" y="2374900"/>
          <p14:tracePt t="33299" x="1778000" y="2400300"/>
          <p14:tracePt t="33316" x="1892300" y="2432050"/>
          <p14:tracePt t="33333" x="2146300" y="2482850"/>
          <p14:tracePt t="33350" x="2279650" y="2489200"/>
          <p14:tracePt t="33366" x="2387600" y="2489200"/>
          <p14:tracePt t="33383" x="2571750" y="2489200"/>
          <p14:tracePt t="33398" x="2717800" y="2463800"/>
          <p14:tracePt t="33415" x="2870200" y="2432050"/>
          <p14:tracePt t="33432" x="3016250" y="2387600"/>
          <p14:tracePt t="33448" x="3111500" y="2349500"/>
          <p14:tracePt t="33465" x="3270250" y="2266950"/>
          <p14:tracePt t="33482" x="3340100" y="2222500"/>
          <p14:tracePt t="33498" x="3365500" y="2197100"/>
          <p14:tracePt t="33515" x="3371850" y="2178050"/>
          <p14:tracePt t="33532" x="3371850" y="2165350"/>
          <p14:tracePt t="33548" x="3378200" y="2108200"/>
          <p14:tracePt t="33565" x="3378200" y="2089150"/>
          <p14:tracePt t="33582" x="3365500" y="2076450"/>
          <p14:tracePt t="33599" x="3352800" y="2057400"/>
          <p14:tracePt t="33615" x="3333750" y="2038350"/>
          <p14:tracePt t="33632" x="3257550" y="1993900"/>
          <p14:tracePt t="33649" x="3206750" y="1968500"/>
          <p14:tracePt t="33666" x="3111500" y="1943100"/>
          <p14:tracePt t="33683" x="2959100" y="1911350"/>
          <p14:tracePt t="33700" x="2749550" y="1892300"/>
          <p14:tracePt t="33717" x="2533650" y="1873250"/>
          <p14:tracePt t="33733" x="2006600" y="1866900"/>
          <p14:tracePt t="33750" x="1898650" y="1866900"/>
          <p14:tracePt t="33767" x="1841500" y="1866900"/>
          <p14:tracePt t="33783" x="1797050" y="1873250"/>
          <p14:tracePt t="33800" x="1746250" y="1879600"/>
          <p14:tracePt t="33817" x="1676400" y="1898650"/>
          <p14:tracePt t="33834" x="1606550" y="1917700"/>
          <p14:tracePt t="33850" x="1479550" y="1962150"/>
          <p14:tracePt t="33867" x="1435100" y="1987550"/>
          <p14:tracePt t="33883" x="1390650" y="2019300"/>
          <p14:tracePt t="33901" x="1352550" y="2051050"/>
          <p14:tracePt t="33917" x="1282700" y="2152650"/>
          <p14:tracePt t="33934" x="1270000" y="2222500"/>
          <p14:tracePt t="33951" x="1270000" y="2286000"/>
          <p14:tracePt t="33966" x="1282700" y="2349500"/>
          <p14:tracePt t="33984" x="1314450" y="2393950"/>
          <p14:tracePt t="34000" x="1339850" y="2425700"/>
          <p14:tracePt t="34017" x="1377950" y="2451100"/>
          <p14:tracePt t="34034" x="1460500" y="2482850"/>
          <p14:tracePt t="34051" x="1555750" y="2514600"/>
          <p14:tracePt t="34067" x="1689100" y="2540000"/>
          <p14:tracePt t="34084" x="1841500" y="2552700"/>
          <p14:tracePt t="34102" x="2025650" y="2559050"/>
          <p14:tracePt t="34117" x="2432050" y="2565400"/>
          <p14:tracePt t="34134" x="3092450" y="2540000"/>
          <p14:tracePt t="34151" x="3308350" y="2514600"/>
          <p14:tracePt t="34168" x="3467100" y="2489200"/>
          <p14:tracePt t="34184" x="3587750" y="2444750"/>
          <p14:tracePt t="34201" x="3708400" y="2393950"/>
          <p14:tracePt t="34217" x="3771900" y="2349500"/>
          <p14:tracePt t="34234" x="3816350" y="2311400"/>
          <p14:tracePt t="34251" x="3822700" y="2279650"/>
          <p14:tracePt t="34267" x="3829050" y="2260600"/>
          <p14:tracePt t="34285" x="3829050" y="2241550"/>
          <p14:tracePt t="34301" x="3784600" y="2184400"/>
          <p14:tracePt t="34301" x="3778250" y="2165350"/>
          <p14:tracePt t="34318" x="3721100" y="2133600"/>
          <p14:tracePt t="34336" x="3663950" y="2070100"/>
          <p14:tracePt t="34351" x="3568700" y="2019300"/>
          <p14:tracePt t="34368" x="3409950" y="1968500"/>
          <p14:tracePt t="34384" x="3251200" y="1911350"/>
          <p14:tracePt t="34401" x="2971800" y="1835150"/>
          <p14:tracePt t="34418" x="2806700" y="1809750"/>
          <p14:tracePt t="34434" x="2641600" y="1790700"/>
          <p14:tracePt t="34451" x="2501900" y="1784350"/>
          <p14:tracePt t="34468" x="2330450" y="1784350"/>
          <p14:tracePt t="34484" x="2197100" y="1784350"/>
          <p14:tracePt t="34501" x="1949450" y="1828800"/>
          <p14:tracePt t="34518" x="1828800" y="1860550"/>
          <p14:tracePt t="34535" x="1714500" y="1898650"/>
          <p14:tracePt t="34551" x="1657350" y="1930400"/>
          <p14:tracePt t="34569" x="1612900" y="1962150"/>
          <p14:tracePt t="34585" x="1536700" y="2051050"/>
          <p14:tracePt t="34601" x="1524000" y="2089150"/>
          <p14:tracePt t="34618" x="1517650" y="2108200"/>
          <p14:tracePt t="34635" x="1511300" y="2146300"/>
          <p14:tracePt t="34652" x="1511300" y="2171700"/>
          <p14:tracePt t="34668" x="1517650" y="2209800"/>
          <p14:tracePt t="34685" x="1593850" y="2292350"/>
          <p14:tracePt t="34701" x="1752600" y="2374900"/>
          <p14:tracePt t="34719" x="1885950" y="2425700"/>
          <p14:tracePt t="34736" x="2089150" y="2457450"/>
          <p14:tracePt t="34752" x="2235200" y="2470150"/>
          <p14:tracePt t="34769" x="2317750" y="2470150"/>
          <p14:tracePt t="34785" x="2520950" y="2457450"/>
          <p14:tracePt t="34802" x="2679700" y="2438400"/>
          <p14:tracePt t="34818" x="2800350" y="2419350"/>
          <p14:tracePt t="34835" x="2933700" y="2393950"/>
          <p14:tracePt t="34852" x="3048000" y="2362200"/>
          <p14:tracePt t="34869" x="3194050" y="2286000"/>
          <p14:tracePt t="34885" x="3225800" y="2260600"/>
          <p14:tracePt t="34901" x="3244850" y="2228850"/>
          <p14:tracePt t="34919" x="3244850" y="2222500"/>
          <p14:tracePt t="34935" x="3244850" y="2209800"/>
          <p14:tracePt t="35766" x="3257550" y="2209800"/>
          <p14:tracePt t="35775" x="3257550" y="2222500"/>
          <p14:tracePt t="35782" x="3276600" y="2266950"/>
          <p14:tracePt t="35788" x="3352800" y="2419350"/>
          <p14:tracePt t="35803" x="3390900" y="2571750"/>
          <p14:tracePt t="35820" x="3429000" y="2768600"/>
          <p14:tracePt t="35837" x="3448050" y="2952750"/>
          <p14:tracePt t="35837" x="3448050" y="3054350"/>
          <p14:tracePt t="35854" x="3473450" y="3238500"/>
          <p14:tracePt t="35871" x="3498850" y="3416300"/>
          <p14:tracePt t="35887" x="3562350" y="3676650"/>
          <p14:tracePt t="35903" x="3606800" y="3784600"/>
          <p14:tracePt t="35920" x="3663950" y="3930650"/>
          <p14:tracePt t="35937" x="3733800" y="4076700"/>
          <p14:tracePt t="35954" x="3771900" y="4146550"/>
          <p14:tracePt t="35970" x="3860800" y="4318000"/>
          <p14:tracePt t="35987" x="3879850" y="4381500"/>
          <p14:tracePt t="36004" x="3905250" y="4432300"/>
          <p14:tracePt t="36020" x="3924300" y="4476750"/>
          <p14:tracePt t="36038" x="3937000" y="4495800"/>
          <p14:tracePt t="36054" x="3975100" y="4533900"/>
          <p14:tracePt t="36071" x="4013200" y="4584700"/>
          <p14:tracePt t="36087" x="4051300" y="4629150"/>
          <p14:tracePt t="36104" x="4089400" y="4654550"/>
          <p14:tracePt t="36121" x="4108450" y="4654550"/>
          <p14:tracePt t="36166" x="4114800" y="4641850"/>
          <p14:tracePt t="36174" x="4127500" y="4622800"/>
          <p14:tracePt t="36187" x="4127500" y="4597400"/>
          <p14:tracePt t="36188" x="4133850" y="4476750"/>
          <p14:tracePt t="36205" x="4133850" y="4400550"/>
          <p14:tracePt t="36221" x="4133850" y="4324350"/>
          <p14:tracePt t="36237" x="4133850" y="4248150"/>
          <p14:tracePt t="36254" x="4127500" y="4203700"/>
          <p14:tracePt t="36272" x="4121150" y="4197350"/>
          <p14:tracePt t="36287" x="4121150" y="4184650"/>
          <p14:tracePt t="36305" x="4114800" y="4171950"/>
          <p14:tracePt t="36321" x="4108450" y="4146550"/>
          <p14:tracePt t="36337" x="4083050" y="4127500"/>
          <p14:tracePt t="36354" x="4064000" y="4089400"/>
          <p14:tracePt t="36372" x="4038600" y="4070350"/>
          <p14:tracePt t="36388" x="4000500" y="4025900"/>
          <p14:tracePt t="36405" x="3975100" y="4000500"/>
          <p14:tracePt t="36421" x="3937000" y="3962400"/>
          <p14:tracePt t="36438" x="3911600" y="3930650"/>
          <p14:tracePt t="36455" x="3905250" y="3911600"/>
          <p14:tracePt t="36471" x="3867150" y="3886200"/>
          <p14:tracePt t="36488" x="3829050" y="3879850"/>
          <p14:tracePt t="36504" x="3759200" y="3860800"/>
          <p14:tracePt t="36521" x="3670300" y="3829050"/>
          <p14:tracePt t="36538" x="3562350" y="3803650"/>
          <p14:tracePt t="36555" x="3403600" y="3752850"/>
          <p14:tracePt t="36571" x="3225800" y="3695700"/>
          <p14:tracePt t="36588" x="3175000" y="3683000"/>
          <p14:tracePt t="36605" x="3136900" y="3683000"/>
          <p14:tracePt t="36621" x="3111500" y="3676650"/>
          <p14:tracePt t="36638" x="3079750" y="3663950"/>
          <p14:tracePt t="36654" x="3028950" y="3657600"/>
          <p14:tracePt t="36671" x="2946400" y="3644900"/>
          <p14:tracePt t="36687" x="2857500" y="3644900"/>
          <p14:tracePt t="36704" x="2800350" y="3644900"/>
          <p14:tracePt t="36720" x="2749550" y="3651250"/>
          <p14:tracePt t="36737" x="2679700" y="3663950"/>
          <p14:tracePt t="36754" x="2559050" y="3676650"/>
          <p14:tracePt t="36771" x="2425700" y="3683000"/>
          <p14:tracePt t="36789" x="2330450" y="3695700"/>
          <p14:tracePt t="36805" x="2120900" y="3702050"/>
          <p14:tracePt t="36822" x="2051050" y="3702050"/>
          <p14:tracePt t="36838" x="2006600" y="3714750"/>
          <p14:tracePt t="36855" x="1962150" y="3714750"/>
          <p14:tracePt t="36873" x="1885950" y="3721100"/>
          <p14:tracePt t="36888" x="1784350" y="3727450"/>
          <p14:tracePt t="36906" x="1720850" y="3733800"/>
          <p14:tracePt t="36922" x="1657350" y="3740150"/>
          <p14:tracePt t="36939" x="1612900" y="3746500"/>
          <p14:tracePt t="36956" x="1543050" y="3771900"/>
          <p14:tracePt t="36971" x="1504950" y="3797300"/>
          <p14:tracePt t="36988" x="1479550" y="3816350"/>
          <p14:tracePt t="36988" x="1466850" y="3829050"/>
          <p14:tracePt t="37006" x="1435100" y="3854450"/>
          <p14:tracePt t="37023" x="1422400" y="3867150"/>
          <p14:tracePt t="37039" x="1403350" y="3886200"/>
          <p14:tracePt t="37056" x="1403350" y="3892550"/>
          <p14:tracePt t="37072" x="1397000" y="3911600"/>
          <p14:tracePt t="37089" x="1397000" y="3917950"/>
          <p14:tracePt t="37105" x="1397000" y="3930650"/>
          <p14:tracePt t="37122" x="1409700" y="3937000"/>
          <p14:tracePt t="37139" x="1416050" y="3956050"/>
          <p14:tracePt t="37156" x="1428750" y="3962400"/>
          <p14:tracePt t="37172" x="1549400" y="4025900"/>
          <p14:tracePt t="37190" x="1631950" y="4057650"/>
          <p14:tracePt t="37206" x="1720850" y="4083050"/>
          <p14:tracePt t="37222" x="1847850" y="4095750"/>
          <p14:tracePt t="37239" x="2006600" y="4114800"/>
          <p14:tracePt t="37256" x="2222500" y="4121150"/>
          <p14:tracePt t="37273" x="2451100" y="4152900"/>
          <p14:tracePt t="37290" x="2857500" y="4210050"/>
          <p14:tracePt t="37306" x="3079750" y="4235450"/>
          <p14:tracePt t="37323" x="3282950" y="4254500"/>
          <p14:tracePt t="37339" x="3448050" y="4260850"/>
          <p14:tracePt t="37356" x="3543300" y="4248150"/>
          <p14:tracePt t="37373" x="3632200" y="4210050"/>
          <p14:tracePt t="37373" x="3765550" y="4140200"/>
          <p14:tracePt t="37390" x="3829050" y="4108450"/>
          <p14:tracePt t="37406" x="3867150" y="4095750"/>
          <p14:tracePt t="37424" x="3911600" y="4076700"/>
          <p14:tracePt t="37439" x="3949700" y="4057650"/>
          <p14:tracePt t="37456" x="3994150" y="4013200"/>
          <p14:tracePt t="37472" x="4019550" y="3987800"/>
          <p14:tracePt t="37490" x="4025900" y="3930650"/>
          <p14:tracePt t="37506" x="4044950" y="3867150"/>
          <p14:tracePt t="37522" x="4044950" y="3835400"/>
          <p14:tracePt t="37539" x="4044950" y="3771900"/>
          <p14:tracePt t="37556" x="4032250" y="3746500"/>
          <p14:tracePt t="37573" x="4006850" y="3714750"/>
          <p14:tracePt t="37590" x="3987800" y="3683000"/>
          <p14:tracePt t="37606" x="3956050" y="3663950"/>
          <p14:tracePt t="37623" x="3873500" y="3632200"/>
          <p14:tracePt t="37640" x="3829050" y="3632200"/>
          <p14:tracePt t="37656" x="3740150" y="3625850"/>
          <p14:tracePt t="37674" x="3606800" y="3625850"/>
          <p14:tracePt t="37690" x="3403600" y="3625850"/>
          <p14:tracePt t="37706" x="3194050" y="3644900"/>
          <p14:tracePt t="37723" x="2978150" y="3663950"/>
          <p14:tracePt t="37740" x="2724150" y="3695700"/>
          <p14:tracePt t="37757" x="2597150" y="3727450"/>
          <p14:tracePt t="37774" x="2527300" y="3740150"/>
          <p14:tracePt t="37790" x="2444750" y="3752850"/>
          <p14:tracePt t="37807" x="2393950" y="3759200"/>
          <p14:tracePt t="37823" x="2317750" y="3765550"/>
          <p14:tracePt t="37840" x="2266950" y="3778250"/>
          <p14:tracePt t="37857" x="2190750" y="3790950"/>
          <p14:tracePt t="37874" x="2152650" y="3797300"/>
          <p14:tracePt t="37890" x="2101850" y="3797300"/>
          <p14:tracePt t="37907" x="2076450" y="3803650"/>
          <p14:tracePt t="37923" x="2032000" y="3803650"/>
          <p14:tracePt t="37940" x="2019300" y="3810000"/>
          <p14:tracePt t="37957" x="1987550" y="3816350"/>
          <p14:tracePt t="37974" x="1968500" y="3829050"/>
          <p14:tracePt t="37990" x="1955800" y="3841750"/>
          <p14:tracePt t="38007" x="1949450" y="3854450"/>
          <p14:tracePt t="38024" x="1930400" y="3867150"/>
          <p14:tracePt t="38040" x="1924050" y="3879850"/>
          <p14:tracePt t="38057" x="1924050" y="3892550"/>
          <p14:tracePt t="38074" x="1924050" y="3905250"/>
          <p14:tracePt t="38090" x="1924050" y="3924300"/>
          <p14:tracePt t="38107" x="1943100" y="3956050"/>
          <p14:tracePt t="38124" x="1968500" y="3981450"/>
          <p14:tracePt t="38141" x="1974850" y="3981450"/>
          <p14:tracePt t="38157" x="2006600" y="4000500"/>
          <p14:tracePt t="38175" x="2025650" y="4013200"/>
          <p14:tracePt t="38191" x="2057400" y="4025900"/>
          <p14:tracePt t="38207" x="2190750" y="4083050"/>
          <p14:tracePt t="38224" x="2292350" y="4114800"/>
          <p14:tracePt t="38241" x="2393950" y="4140200"/>
          <p14:tracePt t="38258" x="2540000" y="4152900"/>
          <p14:tracePt t="38274" x="2692400" y="4171950"/>
          <p14:tracePt t="38291" x="2857500" y="4191000"/>
          <p14:tracePt t="38307" x="3054350" y="4210050"/>
          <p14:tracePt t="38324" x="3378200" y="4210050"/>
          <p14:tracePt t="38341" x="3486150" y="4210050"/>
          <p14:tracePt t="38358" x="3708400" y="4184650"/>
          <p14:tracePt t="38374" x="3790950" y="4152900"/>
          <p14:tracePt t="38391" x="3854450" y="4114800"/>
          <p14:tracePt t="38408" x="3905250" y="4076700"/>
          <p14:tracePt t="38424" x="3937000" y="4038600"/>
          <p14:tracePt t="38441" x="3956050" y="4006850"/>
          <p14:tracePt t="38458" x="3975100" y="3981450"/>
          <p14:tracePt t="38474" x="3994150" y="3937000"/>
          <p14:tracePt t="38491" x="3994150" y="3867150"/>
          <p14:tracePt t="38508" x="3994150" y="3848100"/>
          <p14:tracePt t="38524" x="3987800" y="3822700"/>
          <p14:tracePt t="38524" x="3981450" y="3810000"/>
          <p14:tracePt t="38542" x="3981450" y="3803650"/>
          <p14:tracePt t="38558" x="3943350" y="3765550"/>
          <p14:tracePt t="38575" x="3873500" y="3733800"/>
          <p14:tracePt t="38591" x="3765550" y="3708400"/>
          <p14:tracePt t="38608" x="3625850" y="3683000"/>
          <p14:tracePt t="38625" x="3473450" y="3663950"/>
          <p14:tracePt t="38641" x="3251200" y="3651250"/>
          <p14:tracePt t="38658" x="2952750" y="3638550"/>
          <p14:tracePt t="38675" x="2609850" y="3644900"/>
          <p14:tracePt t="38692" x="1898650" y="3670300"/>
          <p14:tracePt t="38708" x="1682750" y="3702050"/>
          <p14:tracePt t="38725" x="1511300" y="3714750"/>
          <p14:tracePt t="38742" x="1435100" y="3733800"/>
          <p14:tracePt t="38758" x="1409700" y="3740150"/>
          <p14:tracePt t="38775" x="1371600" y="3752850"/>
          <p14:tracePt t="38792" x="1314450" y="3771900"/>
          <p14:tracePt t="38808" x="1282700" y="3797300"/>
          <p14:tracePt t="38825" x="1263650" y="3810000"/>
          <p14:tracePt t="38842" x="1238250" y="3841750"/>
          <p14:tracePt t="38858" x="1200150" y="3905250"/>
          <p14:tracePt t="38875" x="1181100" y="3949700"/>
          <p14:tracePt t="38892" x="1174750" y="3987800"/>
          <p14:tracePt t="38908" x="1193800" y="4051300"/>
          <p14:tracePt t="38926" x="1263650" y="4121150"/>
          <p14:tracePt t="38942" x="1390650" y="4203700"/>
          <p14:tracePt t="38959" x="1511300" y="4254500"/>
          <p14:tracePt t="38975" x="1574800" y="4267200"/>
          <p14:tracePt t="38992" x="1631950" y="4279900"/>
          <p14:tracePt t="39009" x="1695450" y="4292600"/>
          <p14:tracePt t="39025" x="1746250" y="4305300"/>
          <p14:tracePt t="39042" x="1778000" y="4305300"/>
          <p14:tracePt t="39059" x="1828800" y="4305300"/>
          <p14:tracePt t="39076" x="1860550" y="4311650"/>
          <p14:tracePt t="39092" x="1885950" y="4318000"/>
          <p14:tracePt t="39109" x="1924050" y="4318000"/>
          <p14:tracePt t="39125" x="2063750" y="4318000"/>
          <p14:tracePt t="39142" x="2139950" y="4318000"/>
          <p14:tracePt t="39159" x="2241550" y="4311650"/>
          <p14:tracePt t="39175" x="2362200" y="4298950"/>
          <p14:tracePt t="39192" x="2546350" y="4298950"/>
          <p14:tracePt t="39209" x="2863850" y="4298950"/>
          <p14:tracePt t="39226" x="3035300" y="4298950"/>
          <p14:tracePt t="39242" x="3187700" y="4305300"/>
          <p14:tracePt t="39259" x="3371850" y="4324350"/>
          <p14:tracePt t="39276" x="3613150" y="4330700"/>
          <p14:tracePt t="39292" x="3873500" y="4343400"/>
          <p14:tracePt t="39309" x="4273550" y="4318000"/>
          <p14:tracePt t="39326" x="4394200" y="4305300"/>
          <p14:tracePt t="39343" x="4533900" y="4279900"/>
          <p14:tracePt t="39359" x="4654550" y="4273550"/>
          <p14:tracePt t="39376" x="4737100" y="4267200"/>
          <p14:tracePt t="39393" x="5022850" y="4248150"/>
          <p14:tracePt t="39410" x="5175250" y="4229100"/>
          <p14:tracePt t="39426" x="5264150" y="4222750"/>
          <p14:tracePt t="39443" x="5308600" y="4216400"/>
          <p14:tracePt t="39459" x="5321300" y="4210050"/>
          <p14:tracePt t="39476" x="5340350" y="4197350"/>
          <p14:tracePt t="39494" x="5353050" y="4191000"/>
          <p14:tracePt t="39511" x="5359400" y="4184650"/>
          <p14:tracePt t="39528" x="5359400" y="4178300"/>
          <p14:tracePt t="39567" x="5359400" y="4171950"/>
          <p14:tracePt t="39575" x="5359400" y="4159250"/>
          <p14:tracePt t="39582" x="5340350" y="4133850"/>
          <p14:tracePt t="39594" x="5321300" y="4127500"/>
          <p14:tracePt t="39610" x="5295900" y="4114800"/>
          <p14:tracePt t="39627" x="5276850" y="4114800"/>
          <p14:tracePt t="39644" x="5276850" y="4108450"/>
          <p14:tracePt t="39661" x="5270500" y="4108450"/>
          <p14:tracePt t="39677" x="5264150" y="4108450"/>
          <p14:tracePt t="39694" x="5251450" y="4108450"/>
          <p14:tracePt t="39694" x="0" y="0"/>
        </p14:tracePtLst>
        <p14:tracePtLst>
          <p14:tracePt t="45070" x="5143500" y="4318000"/>
          <p14:tracePt t="45078" x="5149850" y="4324350"/>
          <p14:tracePt t="45079" x="5162550" y="4324350"/>
          <p14:tracePt t="45087" x="5187950" y="4349750"/>
          <p14:tracePt t="45103" x="5219700" y="4368800"/>
          <p14:tracePt t="45120" x="5232400" y="4387850"/>
          <p14:tracePt t="45136" x="5232400" y="4406900"/>
          <p14:tracePt t="45153" x="5238750" y="4406900"/>
          <p14:tracePt t="45191" x="5238750" y="4419600"/>
          <p14:tracePt t="45206" x="5245100" y="4425950"/>
          <p14:tracePt t="45232" x="5238750" y="4432300"/>
          <p14:tracePt t="45238" x="5238750" y="4438650"/>
          <p14:tracePt t="45246" x="5226050" y="4445000"/>
          <p14:tracePt t="45254" x="5181600" y="4470400"/>
          <p14:tracePt t="45254" x="5168900" y="4476750"/>
          <p14:tracePt t="45278" x="5143500" y="4495800"/>
          <p14:tracePt t="45294" x="5080000" y="4527550"/>
          <p14:tracePt t="45318" x="4775200" y="4597400"/>
          <p14:tracePt t="45329" x="4660900" y="4610100"/>
          <p14:tracePt t="45337" x="4394200" y="4610100"/>
          <p14:tracePt t="45354" x="4184650" y="4597400"/>
          <p14:tracePt t="45370" x="4025900" y="4578350"/>
          <p14:tracePt t="45387" x="3924300" y="4578350"/>
          <p14:tracePt t="45403" x="3848100" y="4578350"/>
          <p14:tracePt t="45420" x="3816350" y="4578350"/>
          <p14:tracePt t="45437" x="3759200" y="4591050"/>
          <p14:tracePt t="45454" x="3695700" y="4616450"/>
          <p14:tracePt t="45471" x="3638550" y="4654550"/>
          <p14:tracePt t="45487" x="3562350" y="4679950"/>
          <p14:tracePt t="45504" x="3333750" y="4806950"/>
          <p14:tracePt t="45521" x="3162300" y="4864100"/>
          <p14:tracePt t="45537" x="2984500" y="4908550"/>
          <p14:tracePt t="45554" x="2794000" y="4927600"/>
          <p14:tracePt t="45570" x="2584450" y="4953000"/>
          <p14:tracePt t="45587" x="2419350" y="4972050"/>
          <p14:tracePt t="45604" x="2298700" y="4997450"/>
          <p14:tracePt t="45620" x="2203450" y="5022850"/>
          <p14:tracePt t="45637" x="2165350" y="5035550"/>
          <p14:tracePt t="45655" x="2152650" y="5035550"/>
          <p14:tracePt t="45671" x="2063750" y="5048250"/>
          <p14:tracePt t="45687" x="1949450" y="5073650"/>
          <p14:tracePt t="45704" x="1835150" y="5111750"/>
          <p14:tracePt t="45720" x="1765300" y="5137150"/>
          <p14:tracePt t="45738" x="1701800" y="5181600"/>
          <p14:tracePt t="45755" x="1670050" y="5207000"/>
          <p14:tracePt t="45771" x="1657350" y="5219700"/>
          <p14:tracePt t="45787" x="1638300" y="5232400"/>
          <p14:tracePt t="45805" x="1612900" y="5264150"/>
          <p14:tracePt t="45821" x="1562100" y="5334000"/>
          <p14:tracePt t="45838" x="1536700" y="5441950"/>
          <p14:tracePt t="45854" x="1536700" y="5505450"/>
          <p14:tracePt t="45871" x="1543050" y="5588000"/>
          <p14:tracePt t="45888" x="1562100" y="5651500"/>
          <p14:tracePt t="45904" x="1600200" y="5721350"/>
          <p14:tracePt t="45921" x="1625600" y="5791200"/>
          <p14:tracePt t="45937" x="1644650" y="5816600"/>
          <p14:tracePt t="45955" x="1670050" y="5854700"/>
          <p14:tracePt t="45971" x="1695450" y="5873750"/>
          <p14:tracePt t="45989" x="1733550" y="5905500"/>
          <p14:tracePt t="46004" x="1784350" y="5930900"/>
          <p14:tracePt t="46021" x="1860550" y="5981700"/>
          <p14:tracePt t="46038" x="2114550" y="6102350"/>
          <p14:tracePt t="46055" x="2228850" y="6159500"/>
          <p14:tracePt t="46071" x="2355850" y="6191250"/>
          <p14:tracePt t="46088" x="2457450" y="6216650"/>
          <p14:tracePt t="46105" x="2565400" y="6242050"/>
          <p14:tracePt t="46121" x="2692400" y="6261100"/>
          <p14:tracePt t="46138" x="2990850" y="6286500"/>
          <p14:tracePt t="46155" x="3238500" y="6286500"/>
          <p14:tracePt t="46171" x="3562350" y="6273800"/>
          <p14:tracePt t="46188" x="4114800" y="6223000"/>
          <p14:tracePt t="46205" x="4387850" y="6203950"/>
          <p14:tracePt t="46221" x="5060950" y="6108700"/>
          <p14:tracePt t="46238" x="5194300" y="6083300"/>
          <p14:tracePt t="46255" x="5353050" y="6045200"/>
          <p14:tracePt t="46271" x="5511800" y="6000750"/>
          <p14:tracePt t="46288" x="5645150" y="5949950"/>
          <p14:tracePt t="46305" x="5873750" y="5854700"/>
          <p14:tracePt t="46321" x="6197600" y="5721350"/>
          <p14:tracePt t="46338" x="6305550" y="5645150"/>
          <p14:tracePt t="46355" x="6394450" y="5588000"/>
          <p14:tracePt t="46372" x="6483350" y="5543550"/>
          <p14:tracePt t="46388" x="6534150" y="5518150"/>
          <p14:tracePt t="46405" x="6667500" y="5435600"/>
          <p14:tracePt t="46423" x="6711950" y="5384800"/>
          <p14:tracePt t="46439" x="6731000" y="5346700"/>
          <p14:tracePt t="46456" x="6737350" y="5302250"/>
          <p14:tracePt t="46472" x="6750050" y="5251450"/>
          <p14:tracePt t="46489" x="6731000" y="5175250"/>
          <p14:tracePt t="46505" x="6699250" y="5118100"/>
          <p14:tracePt t="46523" x="6673850" y="5080000"/>
          <p14:tracePt t="46538" x="6635750" y="5060950"/>
          <p14:tracePt t="46555" x="6559550" y="5010150"/>
          <p14:tracePt t="46573" x="6457950" y="4940300"/>
          <p14:tracePt t="46589" x="6261100" y="4806950"/>
          <p14:tracePt t="46605" x="6045200" y="4686300"/>
          <p14:tracePt t="46622" x="5924550" y="4629150"/>
          <p14:tracePt t="46639" x="5822950" y="4597400"/>
          <p14:tracePt t="46655" x="5721350" y="4565650"/>
          <p14:tracePt t="46672" x="5600700" y="4521200"/>
          <p14:tracePt t="46689" x="5314950" y="4445000"/>
          <p14:tracePt t="46705" x="4946650" y="4381500"/>
          <p14:tracePt t="46722" x="4718050" y="4356100"/>
          <p14:tracePt t="46739" x="4572000" y="4337050"/>
          <p14:tracePt t="46756" x="4406900" y="4324350"/>
          <p14:tracePt t="46772" x="4260850" y="4324350"/>
          <p14:tracePt t="46789" x="4127500" y="4330700"/>
          <p14:tracePt t="46806" x="3778250" y="4387850"/>
          <p14:tracePt t="46823" x="3632200" y="4425950"/>
          <p14:tracePt t="46839" x="3454400" y="4470400"/>
          <p14:tracePt t="46856" x="3302000" y="4533900"/>
          <p14:tracePt t="46872" x="3194050" y="4591050"/>
          <p14:tracePt t="46888" x="3041650" y="4679950"/>
          <p14:tracePt t="46905" x="2647950" y="4927600"/>
          <p14:tracePt t="46922" x="2520950" y="4997450"/>
          <p14:tracePt t="46939" x="2349500" y="5067300"/>
          <p14:tracePt t="46955" x="2197100" y="5143500"/>
          <p14:tracePt t="46972" x="2070100" y="5213350"/>
          <p14:tracePt t="46989" x="1993900" y="5264150"/>
          <p14:tracePt t="47005" x="1835150" y="5378450"/>
          <p14:tracePt t="47022" x="1689100" y="5467350"/>
          <p14:tracePt t="47039" x="1600200" y="5537200"/>
          <p14:tracePt t="47056" x="1536700" y="5594350"/>
          <p14:tracePt t="47072" x="1485900" y="5626100"/>
          <p14:tracePt t="47090" x="1460500" y="5645150"/>
          <p14:tracePt t="47106" x="1371600" y="5727700"/>
          <p14:tracePt t="47123" x="1352550" y="5746750"/>
          <p14:tracePt t="47140" x="1327150" y="5772150"/>
          <p14:tracePt t="47156" x="1289050" y="5803900"/>
          <p14:tracePt t="47173" x="1219200" y="5873750"/>
          <p14:tracePt t="47190" x="1168400" y="5930900"/>
          <p14:tracePt t="47207" x="1162050" y="5956300"/>
          <p14:tracePt t="47223" x="1155700" y="5975350"/>
          <p14:tracePt t="47240" x="1162050" y="6000750"/>
          <p14:tracePt t="47256" x="1168400" y="6007100"/>
          <p14:tracePt t="47273" x="1219200" y="6038850"/>
          <p14:tracePt t="47290" x="1250950" y="6051550"/>
          <p14:tracePt t="47306" x="1479550" y="6153150"/>
          <p14:tracePt t="47323" x="1651000" y="6203950"/>
          <p14:tracePt t="47340" x="1828800" y="6248400"/>
          <p14:tracePt t="47356" x="2012950" y="6286500"/>
          <p14:tracePt t="47373" x="2298700" y="6350000"/>
          <p14:tracePt t="47390" x="2495550" y="6381750"/>
          <p14:tracePt t="47407" x="2679700" y="6394450"/>
          <p14:tracePt t="47424" x="2965450" y="6381750"/>
          <p14:tracePt t="47440" x="3092450" y="6337300"/>
          <p14:tracePt t="47457" x="3219450" y="6305550"/>
          <p14:tracePt t="47473" x="3308350" y="6273800"/>
          <p14:tracePt t="47490" x="3378200" y="6254750"/>
          <p14:tracePt t="47507" x="3752850" y="6121400"/>
          <p14:tracePt t="47524" x="3924300" y="6064250"/>
          <p14:tracePt t="47541" x="4051300" y="6013450"/>
          <p14:tracePt t="47557" x="4222750" y="5956300"/>
          <p14:tracePt t="47574" x="4356100" y="5918200"/>
          <p14:tracePt t="47591" x="4718050" y="5816600"/>
          <p14:tracePt t="47607" x="4914900" y="5753100"/>
          <p14:tracePt t="47624" x="5086350" y="5695950"/>
          <p14:tracePt t="47640" x="5181600" y="5645150"/>
          <p14:tracePt t="47657" x="5245100" y="5607050"/>
          <p14:tracePt t="47674" x="5314950" y="5575300"/>
          <p14:tracePt t="47691" x="5384800" y="5530850"/>
          <p14:tracePt t="47707" x="5499100" y="5473700"/>
          <p14:tracePt t="47725" x="5607050" y="5410200"/>
          <p14:tracePt t="47740" x="5715000" y="5340350"/>
          <p14:tracePt t="47758" x="5899150" y="5270500"/>
          <p14:tracePt t="47774" x="5962650" y="5238750"/>
          <p14:tracePt t="47791" x="5988050" y="5232400"/>
          <p14:tracePt t="47808" x="6000750" y="5219700"/>
          <p14:tracePt t="47824" x="6000750" y="5213350"/>
          <p14:tracePt t="47870" x="6000750" y="5207000"/>
          <p14:tracePt t="47878" x="6000750" y="5200650"/>
          <p14:tracePt t="47886" x="5988050" y="5200650"/>
          <p14:tracePt t="47886" x="5969000" y="5187950"/>
          <p14:tracePt t="47910" x="5886450" y="5149850"/>
          <p14:tracePt t="47910" x="5816600" y="5130800"/>
          <p14:tracePt t="47925" x="5638800" y="5086350"/>
          <p14:tracePt t="47941" x="5378450" y="5003800"/>
          <p14:tracePt t="47958" x="4603750" y="4806950"/>
          <p14:tracePt t="47974" x="4324350" y="4756150"/>
          <p14:tracePt t="47991" x="4159250" y="4737100"/>
          <p14:tracePt t="48008" x="4083050" y="4737100"/>
          <p14:tracePt t="48024" x="3994150" y="4724400"/>
          <p14:tracePt t="48041" x="3860800" y="4724400"/>
          <p14:tracePt t="48058" x="3441700" y="4705350"/>
          <p14:tracePt t="48074" x="3225800" y="4686300"/>
          <p14:tracePt t="48091" x="3149600" y="4679950"/>
          <p14:tracePt t="48108" x="2844800" y="4667250"/>
          <p14:tracePt t="48124" x="2609850" y="4654550"/>
          <p14:tracePt t="48143" x="2520950" y="4648200"/>
          <p14:tracePt t="48158" x="2413000" y="4635500"/>
          <p14:tracePt t="48175" x="2305050" y="4629150"/>
          <p14:tracePt t="48191" x="2120900" y="4622800"/>
          <p14:tracePt t="48208" x="1936750" y="4622800"/>
          <p14:tracePt t="48225" x="1803400" y="4622800"/>
          <p14:tracePt t="48241" x="1695450" y="4622800"/>
          <p14:tracePt t="48258" x="1631950" y="4641850"/>
          <p14:tracePt t="48275" x="1619250" y="4648200"/>
          <p14:tracePt t="48291" x="1619250" y="4654550"/>
          <p14:tracePt t="48389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Dating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Radioactive decay as clock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Based on N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=N</a:t>
            </a:r>
            <a:r>
              <a:rPr lang="en-US" sz="2400" baseline="-25000" dirty="0" smtClean="0"/>
              <a:t>o</a:t>
            </a:r>
            <a:r>
              <a:rPr lang="en-US" sz="2400" dirty="0" smtClean="0"/>
              <a:t>e</a:t>
            </a:r>
            <a:r>
              <a:rPr lang="en-US" sz="2400" baseline="30000" dirty="0" smtClean="0"/>
              <a:t>-</a:t>
            </a:r>
            <a:r>
              <a:rPr lang="en-US" sz="2400" baseline="30000" dirty="0" smtClean="0">
                <a:latin typeface="Symbol" pitchFamily="18" charset="2"/>
              </a:rPr>
              <a:t>l</a:t>
            </a:r>
            <a:r>
              <a:rPr lang="en-US" sz="2400" baseline="30000" dirty="0" smtClean="0">
                <a:latin typeface="Times New Roman" pitchFamily="18" charset="0"/>
              </a:rPr>
              <a:t>t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Solve for t</a:t>
            </a:r>
          </a:p>
          <a:p>
            <a:pPr lvl="2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N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and N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are the number of radionuclides present at times t=0 and t=t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N</a:t>
            </a:r>
            <a:r>
              <a:rPr lang="en-US" sz="2400" baseline="-25000" dirty="0" smtClean="0"/>
              <a:t>t </a:t>
            </a:r>
            <a:r>
              <a:rPr lang="en-US" sz="2400" dirty="0" smtClean="0"/>
              <a:t>from A = λN</a:t>
            </a:r>
          </a:p>
          <a:p>
            <a:pPr>
              <a:lnSpc>
                <a:spcPct val="80000"/>
              </a:lnSpc>
            </a:pPr>
            <a:r>
              <a:rPr lang="en-US" sz="2400" i="1" dirty="0" smtClean="0"/>
              <a:t>t </a:t>
            </a:r>
            <a:r>
              <a:rPr lang="en-US" sz="2400" dirty="0" smtClean="0"/>
              <a:t>the age of the object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Need to determine N</a:t>
            </a:r>
            <a:r>
              <a:rPr lang="en-US" sz="2400" baseline="-25000" dirty="0" smtClean="0"/>
              <a:t>o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For decay of parent </a:t>
            </a:r>
            <a:r>
              <a:rPr lang="en-US" sz="2400" i="1" dirty="0" smtClean="0"/>
              <a:t>P </a:t>
            </a:r>
            <a:r>
              <a:rPr lang="en-US" sz="2400" dirty="0" smtClean="0"/>
              <a:t>to daughter </a:t>
            </a:r>
            <a:r>
              <a:rPr lang="en-US" sz="2400" i="1" dirty="0" smtClean="0"/>
              <a:t>D </a:t>
            </a:r>
            <a:r>
              <a:rPr lang="en-US" sz="2400" dirty="0" smtClean="0"/>
              <a:t>total number of nuclei is constant </a:t>
            </a:r>
          </a:p>
          <a:p>
            <a:pPr lvl="3">
              <a:lnSpc>
                <a:spcPct val="80000"/>
              </a:lnSpc>
            </a:pPr>
            <a:endParaRPr lang="en-US" sz="2400" dirty="0" smtClean="0"/>
          </a:p>
        </p:txBody>
      </p:sp>
      <p:graphicFrame>
        <p:nvGraphicFramePr>
          <p:cNvPr id="174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508371"/>
              </p:ext>
            </p:extLst>
          </p:nvPr>
        </p:nvGraphicFramePr>
        <p:xfrm>
          <a:off x="5029200" y="1371600"/>
          <a:ext cx="2438400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36" name="Equation" r:id="rId6" imgW="1143000" imgH="609480" progId="Equation.3">
                  <p:embed/>
                </p:oleObj>
              </mc:Choice>
              <mc:Fallback>
                <p:oleObj name="Equation" r:id="rId6" imgW="114300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371600"/>
                        <a:ext cx="2438400" cy="1300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348864"/>
              </p:ext>
            </p:extLst>
          </p:nvPr>
        </p:nvGraphicFramePr>
        <p:xfrm>
          <a:off x="2895600" y="5257800"/>
          <a:ext cx="297552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37" name="Equation" r:id="rId8" imgW="990360" imgH="228600" progId="Equation.3">
                  <p:embed/>
                </p:oleObj>
              </mc:Choice>
              <mc:Fallback>
                <p:oleObj name="Equation" r:id="rId8" imgW="990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257800"/>
                        <a:ext cx="2975520" cy="685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54"/>
    </mc:Choice>
    <mc:Fallback xmlns="">
      <p:transition spd="slow" advTm="69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99" x="3714750" y="1403350"/>
          <p14:tracePt t="7106" x="3714750" y="1397000"/>
          <p14:tracePt t="7338" x="3708400" y="1397000"/>
          <p14:tracePt t="7442" x="3702050" y="1397000"/>
          <p14:tracePt t="7450" x="3695700" y="1397000"/>
          <p14:tracePt t="7458" x="3689350" y="1403350"/>
          <p14:tracePt t="7466" x="3689350" y="1409700"/>
          <p14:tracePt t="7474" x="3670300" y="1416050"/>
          <p14:tracePt t="7486" x="3651250" y="1428750"/>
          <p14:tracePt t="7503" x="3619500" y="1441450"/>
          <p14:tracePt t="7519" x="3581400" y="1460500"/>
          <p14:tracePt t="7536" x="3556000" y="1466850"/>
          <p14:tracePt t="7553" x="3536950" y="1473200"/>
          <p14:tracePt t="7570" x="3492500" y="1492250"/>
          <p14:tracePt t="7586" x="3467100" y="1511300"/>
          <p14:tracePt t="7603" x="3429000" y="1524000"/>
          <p14:tracePt t="7620" x="3390900" y="1536700"/>
          <p14:tracePt t="7636" x="3340100" y="1549400"/>
          <p14:tracePt t="7653" x="3257550" y="1568450"/>
          <p14:tracePt t="7670" x="3124200" y="1606550"/>
          <p14:tracePt t="7686" x="3054350" y="1619250"/>
          <p14:tracePt t="7703" x="2990850" y="1638300"/>
          <p14:tracePt t="7720" x="2940050" y="1651000"/>
          <p14:tracePt t="7736" x="2927350" y="1651000"/>
          <p14:tracePt t="7753" x="2908300" y="1657350"/>
          <p14:tracePt t="7771" x="2895600" y="1663700"/>
          <p14:tracePt t="7787" x="2889250" y="1663700"/>
          <p14:tracePt t="7803" x="2870200" y="1676400"/>
          <p14:tracePt t="7820" x="2857500" y="1682750"/>
          <p14:tracePt t="7837" x="2844800" y="1689100"/>
          <p14:tracePt t="7853" x="2832100" y="1689100"/>
          <p14:tracePt t="7870" x="2819400" y="1701800"/>
          <p14:tracePt t="7886" x="2800350" y="1708150"/>
          <p14:tracePt t="7922" x="2794000" y="1714500"/>
          <p14:tracePt t="7923" x="2787650" y="1714500"/>
          <p14:tracePt t="7937" x="2781300" y="1720850"/>
          <p14:tracePt t="7953" x="2781300" y="1727200"/>
          <p14:tracePt t="7970" x="2774950" y="1739900"/>
          <p14:tracePt t="7988" x="2774950" y="1746250"/>
          <p14:tracePt t="8003" x="2774950" y="1771650"/>
          <p14:tracePt t="8020" x="2781300" y="1784350"/>
          <p14:tracePt t="8037" x="2781300" y="1803400"/>
          <p14:tracePt t="8054" x="2787650" y="1822450"/>
          <p14:tracePt t="8070" x="2794000" y="1841500"/>
          <p14:tracePt t="8087" x="2806700" y="1866900"/>
          <p14:tracePt t="8104" x="2825750" y="1898650"/>
          <p14:tracePt t="8121" x="2851150" y="1930400"/>
          <p14:tracePt t="8137" x="2863850" y="1955800"/>
          <p14:tracePt t="8155" x="2895600" y="1993900"/>
          <p14:tracePt t="8170" x="2908300" y="2006600"/>
          <p14:tracePt t="8187" x="2914650" y="2019300"/>
          <p14:tracePt t="8204" x="2933700" y="2044700"/>
          <p14:tracePt t="8220" x="2946400" y="2057400"/>
          <p14:tracePt t="8237" x="2959100" y="2063750"/>
          <p14:tracePt t="8283" x="2959100" y="2070100"/>
          <p14:tracePt t="8298" x="2971800" y="2070100"/>
          <p14:tracePt t="8315" x="2971800" y="2076450"/>
          <p14:tracePt t="8315" x="2978150" y="2076450"/>
          <p14:tracePt t="8330" x="2990850" y="2082800"/>
          <p14:tracePt t="8354" x="2997200" y="2082800"/>
          <p14:tracePt t="8354" x="3009900" y="2089150"/>
          <p14:tracePt t="8378" x="3016250" y="2089150"/>
          <p14:tracePt t="8382" x="3028950" y="2089150"/>
          <p14:tracePt t="8387" x="3035300" y="2089150"/>
          <p14:tracePt t="8404" x="3067050" y="2089150"/>
          <p14:tracePt t="8422" x="3086100" y="2095500"/>
          <p14:tracePt t="8437" x="3111500" y="2095500"/>
          <p14:tracePt t="8454" x="3130550" y="2095500"/>
          <p14:tracePt t="8472" x="3143250" y="2095500"/>
          <p14:tracePt t="8488" x="3149600" y="2095500"/>
          <p14:tracePt t="8523" x="3155950" y="2095500"/>
          <p14:tracePt t="8538" x="3162300" y="2095500"/>
          <p14:tracePt t="8562" x="3168650" y="2089150"/>
          <p14:tracePt t="8571" x="3175000" y="2082800"/>
          <p14:tracePt t="8572" x="3181350" y="2070100"/>
          <p14:tracePt t="8588" x="3187700" y="2057400"/>
          <p14:tracePt t="8604" x="3200400" y="2032000"/>
          <p14:tracePt t="8621" x="3206750" y="2012950"/>
          <p14:tracePt t="8638" x="3206750" y="1987550"/>
          <p14:tracePt t="8656" x="3219450" y="1955800"/>
          <p14:tracePt t="8671" x="3219450" y="1949450"/>
          <p14:tracePt t="8688" x="3225800" y="1924050"/>
          <p14:tracePt t="8704" x="3225800" y="1911350"/>
          <p14:tracePt t="8721" x="3232150" y="1898650"/>
          <p14:tracePt t="8738" x="3232150" y="1885950"/>
          <p14:tracePt t="8755" x="3232150" y="1841500"/>
          <p14:tracePt t="8772" x="3232150" y="1835150"/>
          <p14:tracePt t="8788" x="3232150" y="1822450"/>
          <p14:tracePt t="8805" x="3232150" y="1803400"/>
          <p14:tracePt t="8821" x="3232150" y="1790700"/>
          <p14:tracePt t="8838" x="3232150" y="1778000"/>
          <p14:tracePt t="8855" x="3232150" y="1765300"/>
          <p14:tracePt t="8871" x="3232150" y="1758950"/>
          <p14:tracePt t="8889" x="3225800" y="1746250"/>
          <p14:tracePt t="8905" x="3219450" y="1746250"/>
          <p14:tracePt t="8986" x="3213100" y="1739900"/>
          <p14:tracePt t="9034" x="3200400" y="1739900"/>
          <p14:tracePt t="9038" x="3187700" y="1739900"/>
          <p14:tracePt t="9066" x="3168650" y="1746250"/>
          <p14:tracePt t="9081" x="3162300" y="1752600"/>
          <p14:tracePt t="9088" x="3155950" y="1758950"/>
          <p14:tracePt t="9089" x="3136900" y="1765300"/>
          <p14:tracePt t="9105" x="3124200" y="1778000"/>
          <p14:tracePt t="9122" x="3111500" y="1784350"/>
          <p14:tracePt t="9139" x="3105150" y="1790700"/>
          <p14:tracePt t="9155" x="3086100" y="1809750"/>
          <p14:tracePt t="9172" x="3073400" y="1816100"/>
          <p14:tracePt t="9189" x="3067050" y="1822450"/>
          <p14:tracePt t="9206" x="3060700" y="1841500"/>
          <p14:tracePt t="9222" x="3054350" y="1841500"/>
          <p14:tracePt t="9239" x="3054350" y="1847850"/>
          <p14:tracePt t="9255" x="3054350" y="1860550"/>
          <p14:tracePt t="9272" x="3048000" y="1879600"/>
          <p14:tracePt t="9289" x="3048000" y="1892300"/>
          <p14:tracePt t="9305" x="3054350" y="1930400"/>
          <p14:tracePt t="9323" x="3073400" y="1955800"/>
          <p14:tracePt t="9339" x="3079750" y="1974850"/>
          <p14:tracePt t="9356" x="3105150" y="2006600"/>
          <p14:tracePt t="9372" x="3117850" y="2019300"/>
          <p14:tracePt t="9389" x="3124200" y="2025650"/>
          <p14:tracePt t="9435" x="3130550" y="2032000"/>
          <p14:tracePt t="9442" x="3136900" y="2032000"/>
          <p14:tracePt t="9466" x="3143250" y="2032000"/>
          <p14:tracePt t="9483" x="3149600" y="2032000"/>
          <p14:tracePt t="9490" x="3155950" y="2032000"/>
          <p14:tracePt t="9506" x="3162300" y="2032000"/>
          <p14:tracePt t="9507" x="3175000" y="2032000"/>
          <p14:tracePt t="9523" x="3187700" y="2019300"/>
          <p14:tracePt t="9539" x="3194050" y="2012950"/>
          <p14:tracePt t="9556" x="3194050" y="1993900"/>
          <p14:tracePt t="9573" x="3206750" y="1974850"/>
          <p14:tracePt t="9591" x="3206750" y="1936750"/>
          <p14:tracePt t="9606" x="3194050" y="1905000"/>
          <p14:tracePt t="9623" x="3181350" y="1879600"/>
          <p14:tracePt t="9639" x="3175000" y="1866900"/>
          <p14:tracePt t="9656" x="3162300" y="1854200"/>
          <p14:tracePt t="9673" x="3149600" y="1847850"/>
          <p14:tracePt t="9690" x="3124200" y="1835150"/>
          <p14:tracePt t="9707" x="3111500" y="1828800"/>
          <p14:tracePt t="9723" x="3086100" y="1822450"/>
          <p14:tracePt t="9740" x="3079750" y="1822450"/>
          <p14:tracePt t="9786" x="3067050" y="1822450"/>
          <p14:tracePt t="9799" x="3067050" y="1828800"/>
          <p14:tracePt t="9799" x="3054350" y="1835150"/>
          <p14:tracePt t="9826" x="3054350" y="1841500"/>
          <p14:tracePt t="9834" x="3054350" y="1847850"/>
          <p14:tracePt t="9842" x="3054350" y="1854200"/>
          <p14:tracePt t="9856" x="3054350" y="1866900"/>
          <p14:tracePt t="9873" x="3054350" y="1873250"/>
          <p14:tracePt t="9873" x="3054350" y="1885950"/>
          <p14:tracePt t="9890" x="3048000" y="1892300"/>
          <p14:tracePt t="9907" x="3048000" y="1917700"/>
          <p14:tracePt t="9923" x="3054350" y="1930400"/>
          <p14:tracePt t="9940" x="3054350" y="1943100"/>
          <p14:tracePt t="9957" x="3067050" y="1962150"/>
          <p14:tracePt t="9973" x="3079750" y="1981200"/>
          <p14:tracePt t="9990" x="3105150" y="2000250"/>
          <p14:tracePt t="10007" x="3111500" y="2006600"/>
          <p14:tracePt t="10023" x="3143250" y="2019300"/>
          <p14:tracePt t="10042" x="3162300" y="2032000"/>
          <p14:tracePt t="10057" x="3200400" y="2051050"/>
          <p14:tracePt t="10074" x="3238500" y="2063750"/>
          <p14:tracePt t="10091" x="3314700" y="2076450"/>
          <p14:tracePt t="10107" x="3346450" y="2089150"/>
          <p14:tracePt t="10124" x="3371850" y="2089150"/>
          <p14:tracePt t="10140" x="3409950" y="2101850"/>
          <p14:tracePt t="10157" x="3429000" y="2101850"/>
          <p14:tracePt t="10174" x="3441700" y="2101850"/>
          <p14:tracePt t="10191" x="3460750" y="2101850"/>
          <p14:tracePt t="10207" x="3467100" y="2108200"/>
          <p14:tracePt t="10224" x="3473450" y="2108200"/>
          <p14:tracePt t="10240" x="3492500" y="2108200"/>
          <p14:tracePt t="10257" x="3498850" y="2108200"/>
          <p14:tracePt t="10274" x="3517900" y="2108200"/>
          <p14:tracePt t="10330" x="3530600" y="2108200"/>
          <p14:tracePt t="10418" x="3536950" y="2101850"/>
          <p14:tracePt t="10514" x="3543300" y="2095500"/>
          <p14:tracePt t="10561" x="3543300" y="2089150"/>
          <p14:tracePt t="10586" x="3549650" y="2082800"/>
          <p14:tracePt t="10602" x="3556000" y="2082800"/>
          <p14:tracePt t="10608" x="3556000" y="2076450"/>
          <p14:tracePt t="10624" x="3556000" y="2070100"/>
          <p14:tracePt t="10625" x="3568700" y="2057400"/>
          <p14:tracePt t="10641" x="3575050" y="2051050"/>
          <p14:tracePt t="10658" x="3581400" y="2038350"/>
          <p14:tracePt t="10675" x="3581400" y="2032000"/>
          <p14:tracePt t="10691" x="3581400" y="2025650"/>
          <p14:tracePt t="10708" x="3581400" y="2012950"/>
          <p14:tracePt t="10724" x="3581400" y="2006600"/>
          <p14:tracePt t="10741" x="3581400" y="1993900"/>
          <p14:tracePt t="10758" x="3581400" y="1987550"/>
          <p14:tracePt t="10775" x="3581400" y="1981200"/>
          <p14:tracePt t="10791" x="3581400" y="1974850"/>
          <p14:tracePt t="10826" x="3581400" y="1968500"/>
          <p14:tracePt t="10826" x="3581400" y="1962150"/>
          <p14:tracePt t="10841" x="3581400" y="1955800"/>
          <p14:tracePt t="10858" x="3575050" y="1936750"/>
          <p14:tracePt t="10899" x="3575050" y="1930400"/>
          <p14:tracePt t="10922" x="3575050" y="1917700"/>
          <p14:tracePt t="11218" x="3581400" y="1917700"/>
          <p14:tracePt t="11226" x="3613150" y="1955800"/>
          <p14:tracePt t="11242" x="3632200" y="1981200"/>
          <p14:tracePt t="11244" x="3644900" y="2000250"/>
          <p14:tracePt t="11258" x="3663950" y="2019300"/>
          <p14:tracePt t="11275" x="3683000" y="2044700"/>
          <p14:tracePt t="11291" x="3689350" y="2051050"/>
          <p14:tracePt t="11308" x="3695700" y="2051050"/>
          <p14:tracePt t="11324" x="3708400" y="2051050"/>
          <p14:tracePt t="11370" x="3714750" y="2051050"/>
          <p14:tracePt t="11388" x="3721100" y="2051050"/>
          <p14:tracePt t="11393" x="3733800" y="2051050"/>
          <p14:tracePt t="11393" x="3740150" y="2051050"/>
          <p14:tracePt t="11418" x="3752850" y="2051050"/>
          <p14:tracePt t="11426" x="3771900" y="2051050"/>
          <p14:tracePt t="11426" x="3778250" y="2051050"/>
          <p14:tracePt t="11466" x="3790950" y="2051050"/>
          <p14:tracePt t="11522" x="3797300" y="2051050"/>
          <p14:tracePt t="11946" x="3803650" y="2044700"/>
          <p14:tracePt t="12018" x="3816350" y="2038350"/>
          <p14:tracePt t="12034" x="3822700" y="2032000"/>
          <p14:tracePt t="12042" x="3829050" y="2025650"/>
          <p14:tracePt t="12066" x="3835400" y="2012950"/>
          <p14:tracePt t="12077" x="3841750" y="2012950"/>
          <p14:tracePt t="12082" x="3848100" y="2000250"/>
          <p14:tracePt t="12093" x="3860800" y="1987550"/>
          <p14:tracePt t="12111" x="3860800" y="1974850"/>
          <p14:tracePt t="12127" x="3873500" y="1962150"/>
          <p14:tracePt t="12161" x="3879850" y="1955800"/>
          <p14:tracePt t="12162" x="3886200" y="1949450"/>
          <p14:tracePt t="12177" x="3886200" y="1943100"/>
          <p14:tracePt t="12194" x="3892550" y="1917700"/>
          <p14:tracePt t="12250" x="3892550" y="1911350"/>
          <p14:tracePt t="12594" x="3898900" y="1905000"/>
          <p14:tracePt t="12596" x="3905250" y="1905000"/>
          <p14:tracePt t="12611" x="3911600" y="1905000"/>
          <p14:tracePt t="12612" x="3917950" y="1905000"/>
          <p14:tracePt t="12628" x="3930650" y="1905000"/>
          <p14:tracePt t="12644" x="3930650" y="1898650"/>
          <p14:tracePt t="12661" x="3937000" y="1898650"/>
          <p14:tracePt t="12678" x="3943350" y="1898650"/>
          <p14:tracePt t="12695" x="3943350" y="1892300"/>
          <p14:tracePt t="12711" x="3956050" y="1885950"/>
          <p14:tracePt t="12728" x="3968750" y="1885950"/>
          <p14:tracePt t="12762" x="3981450" y="1885950"/>
          <p14:tracePt t="12763" x="4006850" y="1879600"/>
          <p14:tracePt t="12778" x="4032250" y="1879600"/>
          <p14:tracePt t="12795" x="4057650" y="1879600"/>
          <p14:tracePt t="12811" x="4076700" y="1879600"/>
          <p14:tracePt t="12828" x="4114800" y="1879600"/>
          <p14:tracePt t="12845" x="4127500" y="1879600"/>
          <p14:tracePt t="12861" x="4152900" y="1879600"/>
          <p14:tracePt t="12878" x="4203700" y="1879600"/>
          <p14:tracePt t="12895" x="4241800" y="1885950"/>
          <p14:tracePt t="12911" x="4292600" y="1892300"/>
          <p14:tracePt t="12929" x="4298950" y="1892300"/>
          <p14:tracePt t="12944" x="4305300" y="1892300"/>
          <p14:tracePt t="13394" x="4305300" y="1898650"/>
          <p14:tracePt t="13410" x="4305300" y="1911350"/>
          <p14:tracePt t="13412" x="4305300" y="1930400"/>
          <p14:tracePt t="13429" x="4305300" y="1943100"/>
          <p14:tracePt t="13446" x="4305300" y="1955800"/>
          <p14:tracePt t="13462" x="4292600" y="1974850"/>
          <p14:tracePt t="13479" x="4286250" y="1993900"/>
          <p14:tracePt t="13496" x="4273550" y="2012950"/>
          <p14:tracePt t="13513" x="4248150" y="2044700"/>
          <p14:tracePt t="13529" x="4222750" y="2076450"/>
          <p14:tracePt t="13546" x="4210050" y="2089150"/>
          <p14:tracePt t="13563" x="4203700" y="2095500"/>
          <p14:tracePt t="13579" x="4171950" y="2114550"/>
          <p14:tracePt t="13596" x="4108450" y="2152650"/>
          <p14:tracePt t="13613" x="4089400" y="2165350"/>
          <p14:tracePt t="13630" x="4070350" y="2178050"/>
          <p14:tracePt t="13646" x="4057650" y="2184400"/>
          <p14:tracePt t="13682" x="4051300" y="2184400"/>
          <p14:tracePt t="13698" x="4038600" y="2184400"/>
          <p14:tracePt t="13713" x="4032250" y="2190750"/>
          <p14:tracePt t="13714" x="4013200" y="2190750"/>
          <p14:tracePt t="13729" x="3975100" y="2209800"/>
          <p14:tracePt t="13747" x="3943350" y="2222500"/>
          <p14:tracePt t="13763" x="3924300" y="2228850"/>
          <p14:tracePt t="13780" x="3822700" y="2241550"/>
          <p14:tracePt t="13796" x="3752850" y="2254250"/>
          <p14:tracePt t="13813" x="3695700" y="2254250"/>
          <p14:tracePt t="13830" x="3632200" y="2254250"/>
          <p14:tracePt t="13846" x="3613150" y="2254250"/>
          <p14:tracePt t="13863" x="3594100" y="2254250"/>
          <p14:tracePt t="13898" x="3587750" y="2254250"/>
          <p14:tracePt t="13914" x="3575050" y="2254250"/>
          <p14:tracePt t="14386" x="3575050" y="2247900"/>
          <p14:tracePt t="14394" x="3575050" y="2241550"/>
          <p14:tracePt t="14402" x="3587750" y="2235200"/>
          <p14:tracePt t="14414" x="3594100" y="2222500"/>
          <p14:tracePt t="14431" x="3600450" y="2216150"/>
          <p14:tracePt t="14447" x="3613150" y="2203450"/>
          <p14:tracePt t="14465" x="3625850" y="2190750"/>
          <p14:tracePt t="14481" x="3632200" y="2178050"/>
          <p14:tracePt t="14481" x="3632200" y="2171700"/>
          <p14:tracePt t="14498" x="3638550" y="2159000"/>
          <p14:tracePt t="14514" x="3638550" y="2133600"/>
          <p14:tracePt t="14550" x="3644900" y="2133600"/>
          <p14:tracePt t="14554" x="3644900" y="2120900"/>
          <p14:tracePt t="14564" x="3644900" y="2108200"/>
          <p14:tracePt t="14581" x="3644900" y="2076450"/>
          <p14:tracePt t="14599" x="3632200" y="2044700"/>
          <p14:tracePt t="14614" x="3625850" y="2032000"/>
          <p14:tracePt t="14631" x="3613150" y="2006600"/>
          <p14:tracePt t="14648" x="3606800" y="2000250"/>
          <p14:tracePt t="14664" x="3600450" y="2000250"/>
          <p14:tracePt t="14681" x="3600450" y="1987550"/>
          <p14:tracePt t="14698" x="3587750" y="1987550"/>
          <p14:tracePt t="14738" x="3581400" y="1987550"/>
          <p14:tracePt t="14858" x="3575050" y="1987550"/>
          <p14:tracePt t="14899" x="3562350" y="1987550"/>
          <p14:tracePt t="14995" x="3549650" y="1987550"/>
          <p14:tracePt t="16026" x="3556000" y="1987550"/>
          <p14:tracePt t="16034" x="3562350" y="1987550"/>
          <p14:tracePt t="16034" x="3606800" y="1987550"/>
          <p14:tracePt t="16050" x="3632200" y="1987550"/>
          <p14:tracePt t="16067" x="3663950" y="2000250"/>
          <p14:tracePt t="16083" x="3708400" y="2012950"/>
          <p14:tracePt t="16100" x="3765550" y="2025650"/>
          <p14:tracePt t="16117" x="3790950" y="2032000"/>
          <p14:tracePt t="16570" x="3790950" y="2038350"/>
          <p14:tracePt t="16594" x="3790950" y="2044700"/>
          <p14:tracePt t="16594" x="3778250" y="2051050"/>
          <p14:tracePt t="16602" x="3778250" y="2057400"/>
          <p14:tracePt t="16626" x="3759200" y="2070100"/>
          <p14:tracePt t="16634" x="3752850" y="2082800"/>
          <p14:tracePt t="16635" x="3689350" y="2101850"/>
          <p14:tracePt t="16651" x="3600450" y="2114550"/>
          <p14:tracePt t="16668" x="3397250" y="2133600"/>
          <p14:tracePt t="16685" x="3213100" y="2133600"/>
          <p14:tracePt t="16701" x="3060700" y="2114550"/>
          <p14:tracePt t="16718" x="2927350" y="2101850"/>
          <p14:tracePt t="16734" x="2876550" y="2101850"/>
          <p14:tracePt t="16751" x="2838450" y="2095500"/>
          <p14:tracePt t="16768" x="2825750" y="2089150"/>
          <p14:tracePt t="16785" x="2800350" y="2076450"/>
          <p14:tracePt t="16801" x="2794000" y="2076450"/>
          <p14:tracePt t="16818" x="2774950" y="2070100"/>
          <p14:tracePt t="16835" x="2743200" y="2057400"/>
          <p14:tracePt t="16851" x="2717800" y="2038350"/>
          <p14:tracePt t="16868" x="2692400" y="2032000"/>
          <p14:tracePt t="16885" x="2673350" y="2025650"/>
          <p14:tracePt t="16901" x="2654300" y="2019300"/>
          <p14:tracePt t="17066" x="2654300" y="2012950"/>
          <p14:tracePt t="17074" x="2654300" y="2006600"/>
          <p14:tracePt t="17082" x="2660650" y="2006600"/>
          <p14:tracePt t="17089" x="2686050" y="2006600"/>
          <p14:tracePt t="17102" x="2705100" y="2006600"/>
          <p14:tracePt t="17119" x="2724150" y="2006600"/>
          <p14:tracePt t="17135" x="2755900" y="2000250"/>
          <p14:tracePt t="17152" x="2762250" y="2000250"/>
          <p14:tracePt t="17168" x="2806700" y="2000250"/>
          <p14:tracePt t="17168" x="2832100" y="2000250"/>
          <p14:tracePt t="17187" x="2857500" y="2000250"/>
          <p14:tracePt t="17202" x="2876550" y="2000250"/>
          <p14:tracePt t="17219" x="2901950" y="2000250"/>
          <p14:tracePt t="17235" x="2921000" y="2000250"/>
          <p14:tracePt t="17252" x="2940050" y="2000250"/>
          <p14:tracePt t="17269" x="2965450" y="2000250"/>
          <p14:tracePt t="17285" x="2984500" y="2000250"/>
          <p14:tracePt t="17302" x="2997200" y="2000250"/>
          <p14:tracePt t="17319" x="3009900" y="2000250"/>
          <p14:tracePt t="17335" x="3028950" y="2000250"/>
          <p14:tracePt t="17352" x="3035300" y="2000250"/>
          <p14:tracePt t="17369" x="3041650" y="2000250"/>
          <p14:tracePt t="17418" x="3048000" y="2000250"/>
          <p14:tracePt t="17434" x="3060700" y="2000250"/>
          <p14:tracePt t="17442" x="3079750" y="2000250"/>
          <p14:tracePt t="17447" x="3086100" y="2000250"/>
          <p14:tracePt t="17452" x="3098800" y="2000250"/>
          <p14:tracePt t="17562" x="3105150" y="2000250"/>
          <p14:tracePt t="17994" x="3117850" y="2000250"/>
          <p14:tracePt t="18003" x="3130550" y="2000250"/>
          <p14:tracePt t="18010" x="3136900" y="2000250"/>
          <p14:tracePt t="18020" x="3181350" y="2012950"/>
          <p14:tracePt t="18036" x="3225800" y="2012950"/>
          <p14:tracePt t="18053" x="3289300" y="2019300"/>
          <p14:tracePt t="18070" x="3295650" y="2019300"/>
          <p14:tracePt t="18087" x="3308350" y="2019300"/>
          <p14:tracePt t="18138" x="3314700" y="2019300"/>
          <p14:tracePt t="19690" x="3314700" y="2025650"/>
          <p14:tracePt t="19697" x="3390900" y="2025650"/>
          <p14:tracePt t="19706" x="3429000" y="2032000"/>
          <p14:tracePt t="19706" x="3581400" y="2044700"/>
          <p14:tracePt t="19723" x="3778250" y="2057400"/>
          <p14:tracePt t="19740" x="3949700" y="2076450"/>
          <p14:tracePt t="19756" x="4038600" y="2076450"/>
          <p14:tracePt t="19773" x="4057650" y="2076450"/>
          <p14:tracePt t="19870" x="4064000" y="2076450"/>
          <p14:tracePt t="19962" x="4070350" y="2076450"/>
          <p14:tracePt t="19985" x="4076700" y="2076450"/>
          <p14:tracePt t="19993" x="4083050" y="2070100"/>
          <p14:tracePt t="20002" x="4089400" y="2063750"/>
          <p14:tracePt t="20007" x="4089400" y="2057400"/>
          <p14:tracePt t="20023" x="4102100" y="2057400"/>
          <p14:tracePt t="20040" x="4114800" y="2038350"/>
          <p14:tracePt t="20056" x="4114800" y="2032000"/>
          <p14:tracePt t="20074" x="4114800" y="2025650"/>
          <p14:tracePt t="20090" x="4121150" y="2019300"/>
          <p14:tracePt t="20107" x="4127500" y="2006600"/>
          <p14:tracePt t="20123" x="4127500" y="2000250"/>
          <p14:tracePt t="20161" x="4127500" y="1993900"/>
          <p14:tracePt t="20162" x="4127500" y="1987550"/>
          <p14:tracePt t="20173" x="4140200" y="1981200"/>
          <p14:tracePt t="20191" x="4140200" y="1968500"/>
          <p14:tracePt t="20207" x="4140200" y="1962150"/>
          <p14:tracePt t="20224" x="4140200" y="1955800"/>
          <p14:tracePt t="20265" x="4140200" y="1949450"/>
          <p14:tracePt t="20330" x="4140200" y="1943100"/>
          <p14:tracePt t="20371" x="4140200" y="1936750"/>
          <p14:tracePt t="20378" x="4140200" y="1930400"/>
          <p14:tracePt t="20394" x="4140200" y="1924050"/>
          <p14:tracePt t="20410" x="4140200" y="1911350"/>
          <p14:tracePt t="20426" x="4140200" y="1905000"/>
          <p14:tracePt t="20434" x="4140200" y="1898650"/>
          <p14:tracePt t="21874" x="4152900" y="1898650"/>
          <p14:tracePt t="21914" x="4165600" y="1898650"/>
          <p14:tracePt t="21995" x="4165600" y="1892300"/>
          <p14:tracePt t="22170" x="4165600" y="1898650"/>
          <p14:tracePt t="22179" x="4152900" y="1905000"/>
          <p14:tracePt t="22195" x="4146550" y="1911350"/>
          <p14:tracePt t="22195" x="4133850" y="1917700"/>
          <p14:tracePt t="22211" x="4102100" y="1924050"/>
          <p14:tracePt t="22227" x="4076700" y="1930400"/>
          <p14:tracePt t="22246" x="4025900" y="1949450"/>
          <p14:tracePt t="22261" x="3987800" y="1962150"/>
          <p14:tracePt t="22278" x="3962400" y="1968500"/>
          <p14:tracePt t="22394" x="3975100" y="1968500"/>
          <p14:tracePt t="22404" x="3994150" y="1968500"/>
          <p14:tracePt t="22404" x="4006850" y="1962150"/>
          <p14:tracePt t="22426" x="4032250" y="1962150"/>
          <p14:tracePt t="22434" x="4038600" y="1955800"/>
          <p14:tracePt t="22442" x="4044950" y="1955800"/>
          <p14:tracePt t="22448" x="4070350" y="1949450"/>
          <p14:tracePt t="22869" x="0" y="0"/>
        </p14:tracePtLst>
        <p14:tracePtLst>
          <p14:tracePt t="31587" x="4292600" y="2292350"/>
          <p14:tracePt t="31603" x="4279900" y="2292350"/>
          <p14:tracePt t="31619" x="4273550" y="2292350"/>
          <p14:tracePt t="31627" x="4241800" y="2298700"/>
          <p14:tracePt t="31643" x="4191000" y="2305050"/>
          <p14:tracePt t="31659" x="4127500" y="2305050"/>
          <p14:tracePt t="31677" x="4032250" y="2298700"/>
          <p14:tracePt t="31683" x="3962400" y="2273300"/>
          <p14:tracePt t="31699" x="3841750" y="2235200"/>
          <p14:tracePt t="31715" x="3733800" y="2209800"/>
          <p14:tracePt t="31731" x="3683000" y="2197100"/>
          <p14:tracePt t="31747" x="3663950" y="2197100"/>
          <p14:tracePt t="31763" x="3638550" y="2190750"/>
          <p14:tracePt t="31779" x="3587750" y="2190750"/>
          <p14:tracePt t="31795" x="3467100" y="2159000"/>
          <p14:tracePt t="31811" x="3149600" y="2120900"/>
          <p14:tracePt t="31835" x="2959100" y="2120900"/>
          <p14:tracePt t="31844" x="2806700" y="2165350"/>
          <p14:tracePt t="31867" x="2724150" y="2209800"/>
          <p14:tracePt t="31877" x="2654300" y="2279650"/>
          <p14:tracePt t="31893" x="2590800" y="2349500"/>
          <p14:tracePt t="31911" x="2527300" y="2425700"/>
          <p14:tracePt t="31927" x="2482850" y="2470150"/>
          <p14:tracePt t="31945" x="2425700" y="2552700"/>
          <p14:tracePt t="31961" x="2393950" y="2590800"/>
          <p14:tracePt t="31978" x="2355850" y="2603500"/>
          <p14:tracePt t="31995" x="2324100" y="2616200"/>
          <p14:tracePt t="32011" x="2266950" y="2622550"/>
          <p14:tracePt t="32029" x="2184400" y="2641600"/>
          <p14:tracePt t="32045" x="2133600" y="2660650"/>
          <p14:tracePt t="32062" x="2095500" y="2679700"/>
          <p14:tracePt t="32078" x="2076450" y="2686050"/>
          <p14:tracePt t="32095" x="2032000" y="2711450"/>
          <p14:tracePt t="32111" x="2012950" y="2724150"/>
          <p14:tracePt t="32128" x="1962150" y="2768600"/>
          <p14:tracePt t="32145" x="1955800" y="2774950"/>
          <p14:tracePt t="32162" x="1936750" y="2825750"/>
          <p14:tracePt t="32179" x="1911350" y="2901950"/>
          <p14:tracePt t="32195" x="1879600" y="2965450"/>
          <p14:tracePt t="32212" x="1860550" y="3016250"/>
          <p14:tracePt t="32228" x="1847850" y="3054350"/>
          <p14:tracePt t="32246" x="1841500" y="3086100"/>
          <p14:tracePt t="32262" x="1841500" y="3105150"/>
          <p14:tracePt t="32278" x="1847850" y="3111500"/>
          <p14:tracePt t="32295" x="1866900" y="3130550"/>
          <p14:tracePt t="32312" x="1898650" y="3136900"/>
          <p14:tracePt t="32329" x="1974850" y="3143250"/>
          <p14:tracePt t="32345" x="2063750" y="3149600"/>
          <p14:tracePt t="32362" x="2089150" y="3149600"/>
          <p14:tracePt t="32378" x="2222500" y="3155950"/>
          <p14:tracePt t="32397" x="2254250" y="3155950"/>
          <p14:tracePt t="32412" x="2273300" y="3155950"/>
          <p14:tracePt t="32429" x="2286000" y="3149600"/>
          <p14:tracePt t="32446" x="2317750" y="3136900"/>
          <p14:tracePt t="32462" x="2336800" y="3117850"/>
          <p14:tracePt t="32479" x="2355850" y="3086100"/>
          <p14:tracePt t="32495" x="2381250" y="3048000"/>
          <p14:tracePt t="32512" x="2393950" y="3022600"/>
          <p14:tracePt t="32529" x="2419350" y="2965450"/>
          <p14:tracePt t="32546" x="2432050" y="2946400"/>
          <p14:tracePt t="32562" x="2438400" y="2901950"/>
          <p14:tracePt t="32579" x="2438400" y="2882900"/>
          <p14:tracePt t="32596" x="2438400" y="2851150"/>
          <p14:tracePt t="32612" x="2438400" y="2838450"/>
          <p14:tracePt t="32675" x="2438400" y="2832100"/>
          <p14:tracePt t="32683" x="2432050" y="2825750"/>
          <p14:tracePt t="32688" x="2425700" y="2819400"/>
          <p14:tracePt t="32715" x="2413000" y="2819400"/>
          <p14:tracePt t="32715" x="2393950" y="2806700"/>
          <p14:tracePt t="32729" x="2374900" y="2800350"/>
          <p14:tracePt t="32746" x="2343150" y="2787650"/>
          <p14:tracePt t="32763" x="2292350" y="2787650"/>
          <p14:tracePt t="32780" x="2235200" y="2787650"/>
          <p14:tracePt t="32796" x="2108200" y="2787650"/>
          <p14:tracePt t="32813" x="2038350" y="2794000"/>
          <p14:tracePt t="32829" x="1974850" y="2813050"/>
          <p14:tracePt t="32846" x="1955800" y="2813050"/>
          <p14:tracePt t="32864" x="1936750" y="2825750"/>
          <p14:tracePt t="32879" x="1924050" y="2857500"/>
          <p14:tracePt t="32898" x="1911350" y="2901950"/>
          <p14:tracePt t="32913" x="1911350" y="2921000"/>
          <p14:tracePt t="32930" x="1911350" y="2940050"/>
          <p14:tracePt t="32946" x="1924050" y="2965450"/>
          <p14:tracePt t="32963" x="1962150" y="2997200"/>
          <p14:tracePt t="32980" x="1993900" y="3022600"/>
          <p14:tracePt t="32996" x="2012950" y="3028950"/>
          <p14:tracePt t="33013" x="2032000" y="3048000"/>
          <p14:tracePt t="33030" x="2070100" y="3067050"/>
          <p14:tracePt t="33046" x="2171700" y="3086100"/>
          <p14:tracePt t="33063" x="2254250" y="3105150"/>
          <p14:tracePt t="33080" x="2311400" y="3105150"/>
          <p14:tracePt t="33097" x="2362200" y="3098800"/>
          <p14:tracePt t="33113" x="2413000" y="3086100"/>
          <p14:tracePt t="33130" x="2552700" y="3035300"/>
          <p14:tracePt t="33147" x="2571750" y="3028950"/>
          <p14:tracePt t="33163" x="2628900" y="2997200"/>
          <p14:tracePt t="33181" x="2635250" y="2978150"/>
          <p14:tracePt t="33197" x="2641600" y="2965450"/>
          <p14:tracePt t="33213" x="2647950" y="2946400"/>
          <p14:tracePt t="33232" x="2647950" y="2940050"/>
          <p14:tracePt t="33247" x="2647950" y="2927350"/>
          <p14:tracePt t="33264" x="2647950" y="2921000"/>
          <p14:tracePt t="33280" x="2654300" y="2908300"/>
          <p14:tracePt t="33297" x="2654300" y="2876550"/>
          <p14:tracePt t="33331" x="2654300" y="2870200"/>
          <p14:tracePt t="33331" x="2654300" y="2857500"/>
          <p14:tracePt t="33347" x="2647950" y="2851150"/>
          <p14:tracePt t="33365" x="2635250" y="2832100"/>
          <p14:tracePt t="33381" x="2622550" y="2819400"/>
          <p14:tracePt t="33397" x="2616200" y="2800350"/>
          <p14:tracePt t="33415" x="2603500" y="2794000"/>
          <p14:tracePt t="33430" x="2597150" y="2794000"/>
          <p14:tracePt t="33447" x="2578100" y="2787650"/>
          <p14:tracePt t="33464" x="2559050" y="2787650"/>
          <p14:tracePt t="33481" x="2533650" y="2794000"/>
          <p14:tracePt t="33497" x="2508250" y="2806700"/>
          <p14:tracePt t="33514" x="2457450" y="2844800"/>
          <p14:tracePt t="33531" x="2432050" y="2882900"/>
          <p14:tracePt t="33547" x="2413000" y="2901950"/>
          <p14:tracePt t="33564" x="2387600" y="2959100"/>
          <p14:tracePt t="33581" x="2374900" y="3022600"/>
          <p14:tracePt t="33598" x="2362200" y="3048000"/>
          <p14:tracePt t="33614" x="2362200" y="3067050"/>
          <p14:tracePt t="33631" x="2362200" y="3073400"/>
          <p14:tracePt t="33647" x="2362200" y="3086100"/>
          <p14:tracePt t="34138" x="2355850" y="3086100"/>
          <p14:tracePt t="34163" x="2349500" y="3092450"/>
          <p14:tracePt t="34166" x="2324100" y="3092450"/>
          <p14:tracePt t="34181" x="2298700" y="3098800"/>
          <p14:tracePt t="34182" x="2254250" y="3098800"/>
          <p14:tracePt t="34199" x="2146300" y="3098800"/>
          <p14:tracePt t="34215" x="2063750" y="3092450"/>
          <p14:tracePt t="34232" x="1987550" y="3079750"/>
          <p14:tracePt t="34248" x="1917700" y="3073400"/>
          <p14:tracePt t="34265" x="1873250" y="3073400"/>
          <p14:tracePt t="34282" x="1854200" y="3067050"/>
          <p14:tracePt t="34339" x="1841500" y="3067050"/>
          <p14:tracePt t="34363" x="1841500" y="3060700"/>
          <p14:tracePt t="34370" x="1822450" y="3054350"/>
          <p14:tracePt t="34374" x="1822450" y="3048000"/>
          <p14:tracePt t="34382" x="1784350" y="3041650"/>
          <p14:tracePt t="34399" x="1765300" y="3022600"/>
          <p14:tracePt t="34416" x="1746250" y="3009900"/>
          <p14:tracePt t="34433" x="1695450" y="2971800"/>
          <p14:tracePt t="34449" x="1663700" y="2952750"/>
          <p14:tracePt t="34466" x="1651000" y="2946400"/>
          <p14:tracePt t="34482" x="1638300" y="2933700"/>
          <p14:tracePt t="34546" x="1625600" y="2933700"/>
          <p14:tracePt t="34579" x="1619250" y="2927350"/>
          <p14:tracePt t="34591" x="1619250" y="2921000"/>
          <p14:tracePt t="34591" x="1612900" y="2914650"/>
          <p14:tracePt t="34599" x="1606550" y="2914650"/>
          <p14:tracePt t="34616" x="1581150" y="2895600"/>
          <p14:tracePt t="34632" x="1568450" y="2889250"/>
          <p14:tracePt t="34649" x="1555750" y="2876550"/>
          <p14:tracePt t="34666" x="1511300" y="2851150"/>
          <p14:tracePt t="34683" x="1485900" y="2844800"/>
          <p14:tracePt t="34699" x="1435100" y="2825750"/>
          <p14:tracePt t="34716" x="1409700" y="2813050"/>
          <p14:tracePt t="34733" x="1390650" y="2800350"/>
          <p14:tracePt t="34749" x="1352550" y="2787650"/>
          <p14:tracePt t="34766" x="1327150" y="2781300"/>
          <p14:tracePt t="34783" x="1289050" y="2768600"/>
          <p14:tracePt t="34799" x="1225550" y="2762250"/>
          <p14:tracePt t="34816" x="1187450" y="2762250"/>
          <p14:tracePt t="34834" x="1162050" y="2762250"/>
          <p14:tracePt t="34849" x="1130300" y="2762250"/>
          <p14:tracePt t="34849" x="1111250" y="2768600"/>
          <p14:tracePt t="34867" x="1035050" y="2774950"/>
          <p14:tracePt t="34883" x="1016000" y="2774950"/>
          <p14:tracePt t="34899" x="1003300" y="2781300"/>
          <p14:tracePt t="34917" x="990600" y="2787650"/>
          <p14:tracePt t="34933" x="984250" y="2800350"/>
          <p14:tracePt t="34949" x="965200" y="2825750"/>
          <p14:tracePt t="34966" x="958850" y="2851150"/>
          <p14:tracePt t="34983" x="958850" y="2870200"/>
          <p14:tracePt t="35000" x="958850" y="2908300"/>
          <p14:tracePt t="35017" x="958850" y="2946400"/>
          <p14:tracePt t="35033" x="965200" y="2984500"/>
          <p14:tracePt t="35051" x="971550" y="3009900"/>
          <p14:tracePt t="35066" x="1028700" y="3073400"/>
          <p14:tracePt t="35083" x="1066800" y="3086100"/>
          <p14:tracePt t="35100" x="1098550" y="3092450"/>
          <p14:tracePt t="35116" x="1130300" y="3098800"/>
          <p14:tracePt t="35133" x="1187450" y="3105150"/>
          <p14:tracePt t="35150" x="1231900" y="3105150"/>
          <p14:tracePt t="35167" x="1308100" y="3105150"/>
          <p14:tracePt t="35183" x="1352550" y="3105150"/>
          <p14:tracePt t="35200" x="1403350" y="3086100"/>
          <p14:tracePt t="35217" x="1466850" y="3067050"/>
          <p14:tracePt t="35233" x="1524000" y="3035300"/>
          <p14:tracePt t="35250" x="1625600" y="2978150"/>
          <p14:tracePt t="35267" x="1657350" y="2959100"/>
          <p14:tracePt t="35284" x="1676400" y="2946400"/>
          <p14:tracePt t="35300" x="1689100" y="2927350"/>
          <p14:tracePt t="35317" x="1695450" y="2914650"/>
          <p14:tracePt t="35333" x="1701800" y="2901950"/>
          <p14:tracePt t="35350" x="1701800" y="2882900"/>
          <p14:tracePt t="35367" x="1701800" y="2876550"/>
          <p14:tracePt t="35383" x="1701800" y="2863850"/>
          <p14:tracePt t="35400" x="1682750" y="2851150"/>
          <p14:tracePt t="35417" x="1663700" y="2832100"/>
          <p14:tracePt t="35434" x="1631950" y="2819400"/>
          <p14:tracePt t="35434" x="1619250" y="2813050"/>
          <p14:tracePt t="35451" x="1562100" y="2794000"/>
          <p14:tracePt t="35467" x="1435100" y="2768600"/>
          <p14:tracePt t="35485" x="1295400" y="2755900"/>
          <p14:tracePt t="35500" x="1149350" y="2730500"/>
          <p14:tracePt t="35518" x="1016000" y="2711450"/>
          <p14:tracePt t="35534" x="984250" y="2711450"/>
          <p14:tracePt t="35570" x="939800" y="2711450"/>
          <p14:tracePt t="35571" x="933450" y="2711450"/>
          <p14:tracePt t="35584" x="901700" y="2711450"/>
          <p14:tracePt t="35600" x="895350" y="2711450"/>
          <p14:tracePt t="35617" x="869950" y="2724150"/>
          <p14:tracePt t="35634" x="857250" y="2762250"/>
          <p14:tracePt t="35651" x="850900" y="2825750"/>
          <p14:tracePt t="35668" x="844550" y="2857500"/>
          <p14:tracePt t="35684" x="844550" y="2895600"/>
          <p14:tracePt t="35701" x="844550" y="2921000"/>
          <p14:tracePt t="35717" x="876300" y="2952750"/>
          <p14:tracePt t="35734" x="901700" y="2990850"/>
          <p14:tracePt t="35751" x="971550" y="3035300"/>
          <p14:tracePt t="35767" x="1092200" y="3111500"/>
          <p14:tracePt t="35784" x="1174750" y="3143250"/>
          <p14:tracePt t="35801" x="1244600" y="3155950"/>
          <p14:tracePt t="35818" x="1358900" y="3168650"/>
          <p14:tracePt t="35835" x="1441450" y="3175000"/>
          <p14:tracePt t="35851" x="1543050" y="3187700"/>
          <p14:tracePt t="35868" x="1612900" y="3187700"/>
          <p14:tracePt t="35884" x="1644650" y="3181350"/>
          <p14:tracePt t="35901" x="1676400" y="3162300"/>
          <p14:tracePt t="35918" x="1727200" y="3117850"/>
          <p14:tracePt t="35934" x="1733550" y="3105150"/>
          <p14:tracePt t="35952" x="1746250" y="3086100"/>
          <p14:tracePt t="35968" x="1758950" y="3067050"/>
          <p14:tracePt t="35985" x="1765300" y="3035300"/>
          <p14:tracePt t="36001" x="1771650" y="2984500"/>
          <p14:tracePt t="36001" x="1771650" y="2959100"/>
          <p14:tracePt t="36019" x="1765300" y="2927350"/>
          <p14:tracePt t="36036" x="1758950" y="2901950"/>
          <p14:tracePt t="36051" x="1746250" y="2882900"/>
          <p14:tracePt t="36068" x="1720850" y="2857500"/>
          <p14:tracePt t="36084" x="1701800" y="2832100"/>
          <p14:tracePt t="36102" x="1606550" y="2781300"/>
          <p14:tracePt t="36118" x="1511300" y="2743200"/>
          <p14:tracePt t="36135" x="1371600" y="2717800"/>
          <p14:tracePt t="36151" x="1212850" y="2673350"/>
          <p14:tracePt t="36168" x="1079500" y="2647950"/>
          <p14:tracePt t="36185" x="1003300" y="2641600"/>
          <p14:tracePt t="36202" x="927100" y="2635250"/>
          <p14:tracePt t="36219" x="889000" y="2635250"/>
          <p14:tracePt t="36235" x="850900" y="2635250"/>
          <p14:tracePt t="36252" x="806450" y="2635250"/>
          <p14:tracePt t="36269" x="787400" y="2641600"/>
          <p14:tracePt t="36285" x="781050" y="2647950"/>
          <p14:tracePt t="36302" x="774700" y="2660650"/>
          <p14:tracePt t="36318" x="762000" y="2686050"/>
          <p14:tracePt t="36335" x="762000" y="2698750"/>
          <p14:tracePt t="36352" x="762000" y="2717800"/>
          <p14:tracePt t="36369" x="762000" y="2743200"/>
          <p14:tracePt t="36385" x="781050" y="2787650"/>
          <p14:tracePt t="36402" x="857250" y="2838450"/>
          <p14:tracePt t="36419" x="920750" y="2882900"/>
          <p14:tracePt t="36435" x="1016000" y="2940050"/>
          <p14:tracePt t="36453" x="1143000" y="2990850"/>
          <p14:tracePt t="36469" x="1250950" y="3028950"/>
          <p14:tracePt t="36486" x="1397000" y="3073400"/>
          <p14:tracePt t="36502" x="1466850" y="3086100"/>
          <p14:tracePt t="36519" x="1543050" y="3098800"/>
          <p14:tracePt t="36535" x="1631950" y="3105150"/>
          <p14:tracePt t="36553" x="1670050" y="3105150"/>
          <p14:tracePt t="36569" x="1689100" y="3105150"/>
          <p14:tracePt t="36586" x="1733550" y="3098800"/>
          <p14:tracePt t="36603" x="1752600" y="3086100"/>
          <p14:tracePt t="36619" x="1765300" y="3079750"/>
          <p14:tracePt t="36636" x="1765300" y="3073400"/>
          <p14:tracePt t="36652" x="1771650" y="3054350"/>
          <p14:tracePt t="36669" x="1778000" y="3035300"/>
          <p14:tracePt t="36686" x="1778000" y="3022600"/>
          <p14:tracePt t="36702" x="1778000" y="2997200"/>
          <p14:tracePt t="36719" x="1771650" y="2978150"/>
          <p14:tracePt t="36736" x="1765300" y="2971800"/>
          <p14:tracePt t="36753" x="1727200" y="2933700"/>
          <p14:tracePt t="36769" x="1651000" y="2882900"/>
          <p14:tracePt t="36786" x="1403350" y="2787650"/>
          <p14:tracePt t="36803" x="1320800" y="2768600"/>
          <p14:tracePt t="36819" x="1244600" y="2762250"/>
          <p14:tracePt t="36836" x="1174750" y="2762250"/>
          <p14:tracePt t="36853" x="1130300" y="2762250"/>
          <p14:tracePt t="36869" x="1098550" y="2762250"/>
          <p14:tracePt t="36886" x="1066800" y="2774950"/>
          <p14:tracePt t="36903" x="1054100" y="2787650"/>
          <p14:tracePt t="36919" x="1035050" y="2813050"/>
          <p14:tracePt t="36935" x="1028700" y="2832100"/>
          <p14:tracePt t="36952" x="1016000" y="2882900"/>
          <p14:tracePt t="36969" x="1009650" y="2908300"/>
          <p14:tracePt t="36986" x="996950" y="2946400"/>
          <p14:tracePt t="37003" x="996950" y="2959100"/>
          <p14:tracePt t="37019" x="990600" y="2971800"/>
          <p14:tracePt t="37036" x="996950" y="2997200"/>
          <p14:tracePt t="37052" x="1035050" y="3028950"/>
          <p14:tracePt t="37069" x="1092200" y="3054350"/>
          <p14:tracePt t="37086" x="1181100" y="3092450"/>
          <p14:tracePt t="37103" x="1295400" y="3136900"/>
          <p14:tracePt t="37120" x="1384300" y="3155950"/>
          <p14:tracePt t="37136" x="1435100" y="3168650"/>
          <p14:tracePt t="37153" x="1619250" y="3181350"/>
          <p14:tracePt t="37171" x="1727200" y="3181350"/>
          <p14:tracePt t="37187" x="1809750" y="3168650"/>
          <p14:tracePt t="37203" x="1860550" y="3149600"/>
          <p14:tracePt t="37220" x="1898650" y="3117850"/>
          <p14:tracePt t="37237" x="1924050" y="3092450"/>
          <p14:tracePt t="37253" x="1924050" y="3067050"/>
          <p14:tracePt t="37270" x="1930400" y="3054350"/>
          <p14:tracePt t="37287" x="1930400" y="3035300"/>
          <p14:tracePt t="37304" x="1930400" y="3016250"/>
          <p14:tracePt t="37320" x="1930400" y="3003550"/>
          <p14:tracePt t="37337" x="1911350" y="2965450"/>
          <p14:tracePt t="37353" x="1860550" y="2901950"/>
          <p14:tracePt t="37371" x="1828800" y="2882900"/>
          <p14:tracePt t="37387" x="1809750" y="2870200"/>
          <p14:tracePt t="37404" x="1771650" y="2857500"/>
          <p14:tracePt t="37422" x="1695450" y="2851150"/>
          <p14:tracePt t="37437" x="1593850" y="2851150"/>
          <p14:tracePt t="37454" x="1485900" y="2851150"/>
          <p14:tracePt t="37471" x="1397000" y="2863850"/>
          <p14:tracePt t="37487" x="1333500" y="2870200"/>
          <p14:tracePt t="37504" x="1282700" y="2895600"/>
          <p14:tracePt t="37520" x="1219200" y="2927350"/>
          <p14:tracePt t="37537" x="1193800" y="2940050"/>
          <p14:tracePt t="37554" x="1149350" y="2978150"/>
          <p14:tracePt t="37571" x="1130300" y="3003550"/>
          <p14:tracePt t="37587" x="1123950" y="3009900"/>
          <p14:tracePt t="37604" x="1117600" y="3016250"/>
          <p14:tracePt t="37620" x="1117600" y="3022600"/>
          <p14:tracePt t="37682" x="1123950" y="3022600"/>
          <p14:tracePt t="37706" x="1149350" y="3028950"/>
          <p14:tracePt t="37714" x="1181100" y="3035300"/>
          <p14:tracePt t="37730" x="1193800" y="3035300"/>
          <p14:tracePt t="37738" x="1270000" y="3048000"/>
          <p14:tracePt t="37755" x="1295400" y="3048000"/>
          <p14:tracePt t="37755" x="1397000" y="3048000"/>
          <p14:tracePt t="37771" x="1428750" y="3048000"/>
          <p14:tracePt t="37788" x="1466850" y="3035300"/>
          <p14:tracePt t="37804" x="1511300" y="3016250"/>
          <p14:tracePt t="37821" x="1581150" y="2978150"/>
          <p14:tracePt t="37838" x="1606550" y="2965450"/>
          <p14:tracePt t="37854" x="1625600" y="2927350"/>
          <p14:tracePt t="37871" x="1631950" y="2914650"/>
          <p14:tracePt t="37888" x="1631950" y="2895600"/>
          <p14:tracePt t="37905" x="1631950" y="2889250"/>
          <p14:tracePt t="37921" x="1631950" y="2882900"/>
          <p14:tracePt t="37954" x="1619250" y="2870200"/>
          <p14:tracePt t="37955" x="1574800" y="2844800"/>
          <p14:tracePt t="37972" x="1460500" y="2787650"/>
          <p14:tracePt t="37988" x="1320800" y="2736850"/>
          <p14:tracePt t="38005" x="1162050" y="2686050"/>
          <p14:tracePt t="38021" x="1098550" y="2679700"/>
          <p14:tracePt t="38038" x="1060450" y="2679700"/>
          <p14:tracePt t="38055" x="1028700" y="2679700"/>
          <p14:tracePt t="38071" x="996950" y="2692400"/>
          <p14:tracePt t="38088" x="946150" y="2717800"/>
          <p14:tracePt t="38104" x="927100" y="2743200"/>
          <p14:tracePt t="38122" x="908050" y="2755900"/>
          <p14:tracePt t="38138" x="876300" y="2794000"/>
          <p14:tracePt t="38155" x="869950" y="2825750"/>
          <p14:tracePt t="38172" x="869950" y="2857500"/>
          <p14:tracePt t="38188" x="876300" y="2870200"/>
          <p14:tracePt t="38205" x="882650" y="2876550"/>
          <p14:tracePt t="38222" x="901700" y="2895600"/>
          <p14:tracePt t="38238" x="946150" y="2914650"/>
          <p14:tracePt t="38255" x="1035050" y="2940050"/>
          <p14:tracePt t="38272" x="1149350" y="2971800"/>
          <p14:tracePt t="38288" x="1377950" y="3016250"/>
          <p14:tracePt t="38305" x="1511300" y="3022600"/>
          <p14:tracePt t="38322" x="1651000" y="3022600"/>
          <p14:tracePt t="38339" x="1733550" y="3022600"/>
          <p14:tracePt t="38355" x="1816100" y="3003550"/>
          <p14:tracePt t="38372" x="1835150" y="2990850"/>
          <p14:tracePt t="38389" x="1841500" y="2990850"/>
          <p14:tracePt t="38405" x="1847850" y="2978150"/>
          <p14:tracePt t="38442" x="1847850" y="2971800"/>
          <p14:tracePt t="38490" x="1847850" y="2965450"/>
          <p14:tracePt t="38498" x="1816100" y="2952750"/>
          <p14:tracePt t="38506" x="1797050" y="2940050"/>
          <p14:tracePt t="38507" x="1714500" y="2908300"/>
          <p14:tracePt t="38522" x="1670050" y="2882900"/>
          <p14:tracePt t="38539" x="1530350" y="2832100"/>
          <p14:tracePt t="38556" x="1428750" y="2806700"/>
          <p14:tracePt t="38572" x="1352550" y="2806700"/>
          <p14:tracePt t="38589" x="1327150" y="2806700"/>
          <p14:tracePt t="38605" x="1301750" y="2806700"/>
          <p14:tracePt t="38622" x="1276350" y="2806700"/>
          <p14:tracePt t="38639" x="1231900" y="2813050"/>
          <p14:tracePt t="38656" x="1168400" y="2832100"/>
          <p14:tracePt t="38672" x="1111250" y="2863850"/>
          <p14:tracePt t="38689" x="1079500" y="2882900"/>
          <p14:tracePt t="38706" x="1035050" y="2908300"/>
          <p14:tracePt t="38723" x="1009650" y="2927350"/>
          <p14:tracePt t="38739" x="996950" y="2952750"/>
          <p14:tracePt t="38756" x="996950" y="2959100"/>
          <p14:tracePt t="39162" x="1009650" y="2959100"/>
          <p14:tracePt t="39169" x="0" y="0"/>
        </p14:tracePtLst>
        <p14:tracePtLst>
          <p14:tracePt t="44284" x="4895850" y="4711700"/>
          <p14:tracePt t="44811" x="4895850" y="4718050"/>
          <p14:tracePt t="44825" x="4902200" y="4724400"/>
          <p14:tracePt t="44835" x="4902200" y="4730750"/>
          <p14:tracePt t="44843" x="4902200" y="4737100"/>
          <p14:tracePt t="44855" x="4908550" y="4743450"/>
          <p14:tracePt t="44883" x="4908550" y="4749800"/>
          <p14:tracePt t="44883" x="4908550" y="4756150"/>
          <p14:tracePt t="44899" x="4921250" y="4762500"/>
          <p14:tracePt t="44916" x="4921250" y="4768850"/>
          <p14:tracePt t="44955" x="4921250" y="4775200"/>
          <p14:tracePt t="44973" x="4921250" y="4781550"/>
          <p14:tracePt t="44987" x="4921250" y="4787900"/>
          <p14:tracePt t="45003" x="4921250" y="4794250"/>
          <p14:tracePt t="45016" x="4927600" y="4794250"/>
          <p14:tracePt t="45043" x="4927600" y="4800600"/>
          <p14:tracePt t="45083" x="4940300" y="4800600"/>
          <p14:tracePt t="45099" x="4946650" y="4800600"/>
          <p14:tracePt t="45131" x="4959350" y="4800600"/>
          <p14:tracePt t="45139" x="4965700" y="4794250"/>
          <p14:tracePt t="45155" x="4972050" y="4794250"/>
          <p14:tracePt t="45167" x="4978400" y="4787900"/>
          <p14:tracePt t="45168" x="4984750" y="4781550"/>
          <p14:tracePt t="45184" x="4997450" y="4775200"/>
          <p14:tracePt t="45201" x="5010150" y="4762500"/>
          <p14:tracePt t="45218" x="5048250" y="4724400"/>
          <p14:tracePt t="45234" x="5080000" y="4692650"/>
          <p14:tracePt t="45251" x="5092700" y="4673600"/>
          <p14:tracePt t="45267" x="5105400" y="4654550"/>
          <p14:tracePt t="45284" x="5118100" y="4622800"/>
          <p14:tracePt t="45301" x="5124450" y="4603750"/>
          <p14:tracePt t="45317" x="5130800" y="4578350"/>
          <p14:tracePt t="45334" x="5137150" y="4552950"/>
          <p14:tracePt t="45351" x="5137150" y="4533900"/>
          <p14:tracePt t="45368" x="5137150" y="4527550"/>
          <p14:tracePt t="45384" x="5130800" y="4502150"/>
          <p14:tracePt t="45419" x="5130800" y="4495800"/>
          <p14:tracePt t="45435" x="5124450" y="4495800"/>
          <p14:tracePt t="45435" x="5099050" y="4489450"/>
          <p14:tracePt t="45451" x="5086350" y="4483100"/>
          <p14:tracePt t="45468" x="5060950" y="4476750"/>
          <p14:tracePt t="45484" x="5041900" y="4476750"/>
          <p14:tracePt t="45501" x="5029200" y="4476750"/>
          <p14:tracePt t="45518" x="4991100" y="4489450"/>
          <p14:tracePt t="45534" x="4953000" y="4502150"/>
          <p14:tracePt t="45551" x="4902200" y="4527550"/>
          <p14:tracePt t="45568" x="4851400" y="4578350"/>
          <p14:tracePt t="45585" x="4826000" y="4603750"/>
          <p14:tracePt t="45601" x="4800600" y="4629150"/>
          <p14:tracePt t="45619" x="4794250" y="4635500"/>
          <p14:tracePt t="45635" x="4762500" y="4673600"/>
          <p14:tracePt t="45651" x="4743450" y="4699000"/>
          <p14:tracePt t="45668" x="4730750" y="4730750"/>
          <p14:tracePt t="45685" x="4711700" y="4768850"/>
          <p14:tracePt t="45702" x="4711700" y="4800600"/>
          <p14:tracePt t="45718" x="4705350" y="4832350"/>
          <p14:tracePt t="45735" x="4705350" y="4857750"/>
          <p14:tracePt t="45752" x="4705350" y="4870450"/>
          <p14:tracePt t="45768" x="4711700" y="4883150"/>
          <p14:tracePt t="45785" x="4737100" y="4883150"/>
          <p14:tracePt t="45802" x="4781550" y="4883150"/>
          <p14:tracePt t="45818" x="4813300" y="4883150"/>
          <p14:tracePt t="45835" x="4864100" y="4870450"/>
          <p14:tracePt t="45852" x="4914900" y="4851400"/>
          <p14:tracePt t="45868" x="4978400" y="4826000"/>
          <p14:tracePt t="45885" x="5016500" y="4800600"/>
          <p14:tracePt t="45902" x="5073650" y="4756150"/>
          <p14:tracePt t="45919" x="5105400" y="4724400"/>
          <p14:tracePt t="45935" x="5118100" y="4699000"/>
          <p14:tracePt t="45952" x="5124450" y="4667250"/>
          <p14:tracePt t="45969" x="5149850" y="4616450"/>
          <p14:tracePt t="45985" x="5149850" y="4591050"/>
          <p14:tracePt t="46002" x="5149850" y="4565650"/>
          <p14:tracePt t="46019" x="5149850" y="4540250"/>
          <p14:tracePt t="46036" x="5137150" y="4527550"/>
          <p14:tracePt t="46052" x="5118100" y="4514850"/>
          <p14:tracePt t="46069" x="5067300" y="4489450"/>
          <p14:tracePt t="46086" x="4965700" y="4457700"/>
          <p14:tracePt t="46102" x="4838700" y="4425950"/>
          <p14:tracePt t="46119" x="4705350" y="4394200"/>
          <p14:tracePt t="46136" x="4603750" y="4375150"/>
          <p14:tracePt t="46153" x="4546600" y="4375150"/>
          <p14:tracePt t="46169" x="4489450" y="4375150"/>
          <p14:tracePt t="46186" x="4445000" y="4381500"/>
          <p14:tracePt t="46202" x="4375150" y="4394200"/>
          <p14:tracePt t="46220" x="4311650" y="4413250"/>
          <p14:tracePt t="46236" x="4260850" y="4432300"/>
          <p14:tracePt t="46252" x="4235450" y="4451350"/>
          <p14:tracePt t="46269" x="4197350" y="4495800"/>
          <p14:tracePt t="46286" x="4159250" y="4552950"/>
          <p14:tracePt t="46303" x="4089400" y="4629150"/>
          <p14:tracePt t="46319" x="4057650" y="4667250"/>
          <p14:tracePt t="46336" x="4025900" y="4705350"/>
          <p14:tracePt t="46353" x="4025900" y="4724400"/>
          <p14:tracePt t="46369" x="4025900" y="4749800"/>
          <p14:tracePt t="46385" x="4025900" y="4762500"/>
          <p14:tracePt t="46402" x="4083050" y="4775200"/>
          <p14:tracePt t="46419" x="4159250" y="4787900"/>
          <p14:tracePt t="46436" x="4279900" y="4787900"/>
          <p14:tracePt t="46453" x="4483100" y="4794250"/>
          <p14:tracePt t="46469" x="4679950" y="4794250"/>
          <p14:tracePt t="46486" x="4832350" y="4775200"/>
          <p14:tracePt t="46503" x="4991100" y="4737100"/>
          <p14:tracePt t="46520" x="5181600" y="4692650"/>
          <p14:tracePt t="46536" x="5264150" y="4660900"/>
          <p14:tracePt t="46553" x="5314950" y="4641850"/>
          <p14:tracePt t="46571" x="5378450" y="4610100"/>
          <p14:tracePt t="46586" x="5429250" y="4565650"/>
          <p14:tracePt t="46604" x="5441950" y="4540250"/>
          <p14:tracePt t="46620" x="5448300" y="4508500"/>
          <p14:tracePt t="46637" x="5448300" y="4476750"/>
          <p14:tracePt t="46653" x="5435600" y="4451350"/>
          <p14:tracePt t="46670" x="5403850" y="4425950"/>
          <p14:tracePt t="46686" x="5378450" y="4400550"/>
          <p14:tracePt t="46703" x="5340350" y="4375150"/>
          <p14:tracePt t="46720" x="5264150" y="4343400"/>
          <p14:tracePt t="46736" x="5175250" y="4324350"/>
          <p14:tracePt t="46753" x="4940300" y="4286250"/>
          <p14:tracePt t="46770" x="4711700" y="4279900"/>
          <p14:tracePt t="46787" x="4578350" y="4286250"/>
          <p14:tracePt t="46803" x="4464050" y="4324350"/>
          <p14:tracePt t="46820" x="4349750" y="4362450"/>
          <p14:tracePt t="46837" x="4197350" y="4438650"/>
          <p14:tracePt t="46854" x="4121150" y="4476750"/>
          <p14:tracePt t="46870" x="4089400" y="4489450"/>
          <p14:tracePt t="46887" x="4070350" y="4514850"/>
          <p14:tracePt t="46903" x="4064000" y="4527550"/>
          <p14:tracePt t="46920" x="4051300" y="4578350"/>
          <p14:tracePt t="46937" x="4051300" y="4616450"/>
          <p14:tracePt t="46954" x="4057650" y="4648200"/>
          <p14:tracePt t="46970" x="4102100" y="4692650"/>
          <p14:tracePt t="46987" x="4127500" y="4711700"/>
          <p14:tracePt t="47004" x="4159250" y="4724400"/>
          <p14:tracePt t="47020" x="4305300" y="4749800"/>
          <p14:tracePt t="47037" x="4445000" y="4768850"/>
          <p14:tracePt t="47054" x="4641850" y="4775200"/>
          <p14:tracePt t="47070" x="4870450" y="4775200"/>
          <p14:tracePt t="47087" x="5048250" y="4775200"/>
          <p14:tracePt t="47104" x="5327650" y="4749800"/>
          <p14:tracePt t="47121" x="5588000" y="4699000"/>
          <p14:tracePt t="47137" x="5638800" y="4686300"/>
          <p14:tracePt t="47154" x="5670550" y="4667250"/>
          <p14:tracePt t="47172" x="5708650" y="4641850"/>
          <p14:tracePt t="47187" x="5727700" y="4610100"/>
          <p14:tracePt t="47204" x="5727700" y="4591050"/>
          <p14:tracePt t="47220" x="5727700" y="4572000"/>
          <p14:tracePt t="47237" x="5727700" y="4546600"/>
          <p14:tracePt t="47253" x="5708650" y="4521200"/>
          <p14:tracePt t="47270" x="5689600" y="4508500"/>
          <p14:tracePt t="47287" x="5588000" y="4451350"/>
          <p14:tracePt t="47303" x="5486400" y="4419600"/>
          <p14:tracePt t="47320" x="5321300" y="4387850"/>
          <p14:tracePt t="47336" x="5099050" y="4368800"/>
          <p14:tracePt t="47353" x="4965700" y="4349750"/>
          <p14:tracePt t="47371" x="4660900" y="4349750"/>
          <p14:tracePt t="47389" x="4495800" y="4368800"/>
          <p14:tracePt t="47404" x="4432300" y="4381500"/>
          <p14:tracePt t="47421" x="4400550" y="4400550"/>
          <p14:tracePt t="47438" x="4375150" y="4419600"/>
          <p14:tracePt t="47455" x="4349750" y="4445000"/>
          <p14:tracePt t="47471" x="4324350" y="4508500"/>
          <p14:tracePt t="47488" x="4311650" y="4527550"/>
          <p14:tracePt t="47505" x="4292600" y="4559300"/>
          <p14:tracePt t="47521" x="4292600" y="4578350"/>
          <p14:tracePt t="47538" x="4292600" y="4603750"/>
          <p14:tracePt t="47554" x="4292600" y="4616450"/>
          <p14:tracePt t="47571" x="4292600" y="4629150"/>
          <p14:tracePt t="47588" x="4298950" y="4654550"/>
          <p14:tracePt t="47604" x="4330700" y="4686300"/>
          <p14:tracePt t="47622" x="4368800" y="4705350"/>
          <p14:tracePt t="47638" x="4425950" y="4718050"/>
          <p14:tracePt t="47655" x="4546600" y="4724400"/>
          <p14:tracePt t="47671" x="4654550" y="4724400"/>
          <p14:tracePt t="47688" x="4806950" y="4705350"/>
          <p14:tracePt t="47705" x="4953000" y="4673600"/>
          <p14:tracePt t="47722" x="5175250" y="4616450"/>
          <p14:tracePt t="47738" x="5283200" y="4578350"/>
          <p14:tracePt t="47756" x="5334000" y="4546600"/>
          <p14:tracePt t="47772" x="5365750" y="4514850"/>
          <p14:tracePt t="47788" x="5372100" y="4502150"/>
          <p14:tracePt t="47805" x="5372100" y="4483100"/>
          <p14:tracePt t="47859" x="5372100" y="4470400"/>
          <p14:tracePt t="47867" x="5340350" y="4464050"/>
          <p14:tracePt t="47881" x="5276850" y="4445000"/>
          <p14:tracePt t="47881" x="5219700" y="4438650"/>
          <p14:tracePt t="47888" x="5022850" y="4413250"/>
          <p14:tracePt t="47905" x="4838700" y="4394200"/>
          <p14:tracePt t="47922" x="4667250" y="4394200"/>
          <p14:tracePt t="47939" x="4603750" y="4406900"/>
          <p14:tracePt t="47955" x="4552950" y="4432300"/>
          <p14:tracePt t="47972" x="4527550" y="4451350"/>
          <p14:tracePt t="47989" x="4483100" y="4495800"/>
          <p14:tracePt t="48005" x="4464050" y="4540250"/>
          <p14:tracePt t="48022" x="4451350" y="4616450"/>
          <p14:tracePt t="48039" x="4425950" y="4673600"/>
          <p14:tracePt t="48056" x="4419600" y="4705350"/>
          <p14:tracePt t="48072" x="4406900" y="4743450"/>
          <p14:tracePt t="48089" x="4387850" y="4762500"/>
          <p14:tracePt t="48635" x="4406900" y="4762500"/>
          <p14:tracePt t="48649" x="4413250" y="4762500"/>
          <p14:tracePt t="48650" x="4451350" y="4762500"/>
          <p14:tracePt t="48656" x="4508500" y="4762500"/>
          <p14:tracePt t="48673" x="4648200" y="4781550"/>
          <p14:tracePt t="48690" x="4965700" y="4838700"/>
          <p14:tracePt t="48708" x="5162550" y="4864100"/>
          <p14:tracePt t="48723" x="5289550" y="4889500"/>
          <p14:tracePt t="48740" x="5429250" y="4902200"/>
          <p14:tracePt t="48756" x="5543550" y="4921250"/>
          <p14:tracePt t="48773" x="5810250" y="4959350"/>
          <p14:tracePt t="48790" x="5943600" y="4965700"/>
          <p14:tracePt t="48808" x="6038850" y="4972050"/>
          <p14:tracePt t="48823" x="6089650" y="4972050"/>
          <p14:tracePt t="48840" x="6146800" y="4978400"/>
          <p14:tracePt t="48857" x="6191250" y="4978400"/>
          <p14:tracePt t="48874" x="6273800" y="4978400"/>
          <p14:tracePt t="48890" x="6407150" y="4978400"/>
          <p14:tracePt t="48907" x="6483350" y="4978400"/>
          <p14:tracePt t="48923" x="6584950" y="4978400"/>
          <p14:tracePt t="48940" x="6654800" y="4978400"/>
          <p14:tracePt t="48957" x="6699250" y="4978400"/>
          <p14:tracePt t="48973" x="6769100" y="4978400"/>
          <p14:tracePt t="48990" x="6845300" y="4978400"/>
          <p14:tracePt t="49007" x="6997700" y="4972050"/>
          <p14:tracePt t="49024" x="7143750" y="4959350"/>
          <p14:tracePt t="49040" x="7283450" y="4946650"/>
          <p14:tracePt t="49057" x="7378700" y="4921250"/>
          <p14:tracePt t="49057" x="7410450" y="4914900"/>
          <p14:tracePt t="49075" x="7435850" y="4908550"/>
          <p14:tracePt t="49090" x="7543800" y="4889500"/>
          <p14:tracePt t="49107" x="7575550" y="4883150"/>
          <p14:tracePt t="49124" x="7626350" y="4870450"/>
          <p14:tracePt t="49141" x="7670800" y="4857750"/>
          <p14:tracePt t="49157" x="7740650" y="4826000"/>
          <p14:tracePt t="49174" x="7778750" y="4813300"/>
          <p14:tracePt t="49190" x="7804150" y="4800600"/>
          <p14:tracePt t="49207" x="7829550" y="4768850"/>
          <p14:tracePt t="49224" x="7835900" y="4762500"/>
          <p14:tracePt t="49241" x="7842250" y="4749800"/>
          <p14:tracePt t="49283" x="7842250" y="4743450"/>
          <p14:tracePt t="49315" x="7842250" y="4737100"/>
          <p14:tracePt t="49323" x="7816850" y="4724400"/>
          <p14:tracePt t="49331" x="7804150" y="4718050"/>
          <p14:tracePt t="49339" x="7766050" y="4705350"/>
          <p14:tracePt t="49343" x="7727950" y="4692650"/>
          <p14:tracePt t="49357" x="7651750" y="4686300"/>
          <p14:tracePt t="49374" x="7613650" y="4686300"/>
          <p14:tracePt t="49391" x="7391400" y="4673600"/>
          <p14:tracePt t="49408" x="7251700" y="4667250"/>
          <p14:tracePt t="49424" x="7169150" y="4660900"/>
          <p14:tracePt t="49441" x="7112000" y="4654550"/>
          <p14:tracePt t="49458" x="7080250" y="4654550"/>
          <p14:tracePt t="49475" x="7048500" y="4654550"/>
          <p14:tracePt t="49491" x="6934200" y="4654550"/>
          <p14:tracePt t="49508" x="6800850" y="4667250"/>
          <p14:tracePt t="49524" x="6680200" y="4692650"/>
          <p14:tracePt t="49541" x="6604000" y="4724400"/>
          <p14:tracePt t="49558" x="6565900" y="4743450"/>
          <p14:tracePt t="49575" x="6521450" y="4794250"/>
          <p14:tracePt t="49591" x="6502400" y="4826000"/>
          <p14:tracePt t="49608" x="6496050" y="4851400"/>
          <p14:tracePt t="49625" x="6496050" y="4876800"/>
          <p14:tracePt t="49625" x="6496050" y="4883150"/>
          <p14:tracePt t="49643" x="6496050" y="4895850"/>
          <p14:tracePt t="49658" x="6508750" y="4908550"/>
          <p14:tracePt t="49675" x="6521450" y="4921250"/>
          <p14:tracePt t="49691" x="6559550" y="4927600"/>
          <p14:tracePt t="49708" x="6584950" y="4927600"/>
          <p14:tracePt t="49725" x="6667500" y="4933950"/>
          <p14:tracePt t="49741" x="6788150" y="4933950"/>
          <p14:tracePt t="49758" x="6921500" y="4914900"/>
          <p14:tracePt t="49775" x="7112000" y="4883150"/>
          <p14:tracePt t="49792" x="7289800" y="4845050"/>
          <p14:tracePt t="49808" x="7524750" y="4787900"/>
          <p14:tracePt t="49808" x="7569200" y="4768850"/>
          <p14:tracePt t="49827" x="7600950" y="4756150"/>
          <p14:tracePt t="49842" x="7632700" y="4730750"/>
          <p14:tracePt t="49859" x="7651750" y="4692650"/>
          <p14:tracePt t="49875" x="7658100" y="4667250"/>
          <p14:tracePt t="49892" x="7658100" y="4654550"/>
          <p14:tracePt t="49908" x="7658100" y="4629150"/>
          <p14:tracePt t="49925" x="7651750" y="4616450"/>
          <p14:tracePt t="49942" x="7620000" y="4584700"/>
          <p14:tracePt t="49959" x="7562850" y="4552950"/>
          <p14:tracePt t="49975" x="7467600" y="4508500"/>
          <p14:tracePt t="49992" x="7340600" y="4464050"/>
          <p14:tracePt t="50009" x="7226300" y="4438650"/>
          <p14:tracePt t="50025" x="7169150" y="4432300"/>
          <p14:tracePt t="50042" x="7086600" y="4432300"/>
          <p14:tracePt t="50059" x="6985000" y="4432300"/>
          <p14:tracePt t="50076" x="6883400" y="4457700"/>
          <p14:tracePt t="50092" x="6781800" y="4476750"/>
          <p14:tracePt t="50109" x="6692900" y="4514850"/>
          <p14:tracePt t="50125" x="6597650" y="4559300"/>
          <p14:tracePt t="50142" x="6534150" y="4603750"/>
          <p14:tracePt t="50159" x="6496050" y="4635500"/>
          <p14:tracePt t="50175" x="6464300" y="4679950"/>
          <p14:tracePt t="50192" x="6464300" y="4705350"/>
          <p14:tracePt t="50209" x="6464300" y="4737100"/>
          <p14:tracePt t="50226" x="6464300" y="4749800"/>
          <p14:tracePt t="50242" x="6477000" y="4775200"/>
          <p14:tracePt t="50259" x="6508750" y="4775200"/>
          <p14:tracePt t="50275" x="6559550" y="4781550"/>
          <p14:tracePt t="50292" x="6604000" y="4787900"/>
          <p14:tracePt t="50309" x="6680200" y="4787900"/>
          <p14:tracePt t="50325" x="6775450" y="4787900"/>
          <p14:tracePt t="50343" x="6877050" y="4775200"/>
          <p14:tracePt t="50359" x="6953250" y="4775200"/>
          <p14:tracePt t="50376" x="7188200" y="4743450"/>
          <p14:tracePt t="50392" x="7239000" y="4737100"/>
          <p14:tracePt t="50409" x="7258050" y="4724400"/>
          <p14:tracePt t="50426" x="7270750" y="4718050"/>
          <p14:tracePt t="50443" x="7270750" y="4711700"/>
          <p14:tracePt t="50459" x="7270750" y="4692650"/>
          <p14:tracePt t="50476" x="7270750" y="4686300"/>
          <p14:tracePt t="50493" x="7270750" y="4679950"/>
          <p14:tracePt t="50509" x="7264400" y="4673600"/>
          <p14:tracePt t="50526" x="7251700" y="4660900"/>
          <p14:tracePt t="50543" x="7226300" y="4654550"/>
          <p14:tracePt t="50559" x="7213600" y="4648200"/>
          <p14:tracePt t="50576" x="7073900" y="4629150"/>
          <p14:tracePt t="50593" x="6965950" y="4629150"/>
          <p14:tracePt t="50609" x="6877050" y="4622800"/>
          <p14:tracePt t="50626" x="6718300" y="4622800"/>
          <p14:tracePt t="50643" x="6604000" y="4641850"/>
          <p14:tracePt t="50660" x="6559550" y="4660900"/>
          <p14:tracePt t="50676" x="6540500" y="4679950"/>
          <p14:tracePt t="50693" x="6521450" y="4705350"/>
          <p14:tracePt t="50710" x="6515100" y="4718050"/>
          <p14:tracePt t="50727" x="6502400" y="4749800"/>
          <p14:tracePt t="50743" x="6496050" y="4775200"/>
          <p14:tracePt t="50760" x="6496050" y="4787900"/>
          <p14:tracePt t="50776" x="6496050" y="4806950"/>
          <p14:tracePt t="50793" x="6496050" y="4819650"/>
          <p14:tracePt t="50810" x="6502400" y="4819650"/>
          <p14:tracePt t="50827" x="6521450" y="4819650"/>
          <p14:tracePt t="50843" x="6540500" y="4819650"/>
          <p14:tracePt t="50860" x="6578600" y="4826000"/>
          <p14:tracePt t="50876" x="6635750" y="4826000"/>
          <p14:tracePt t="50893" x="6718300" y="4806950"/>
          <p14:tracePt t="50910" x="6838950" y="4781550"/>
          <p14:tracePt t="50927" x="6965950" y="4743450"/>
          <p14:tracePt t="50944" x="7099300" y="4711700"/>
          <p14:tracePt t="50960" x="7112000" y="4711700"/>
          <p14:tracePt t="50977" x="7213600" y="4692650"/>
          <p14:tracePt t="50993" x="7239000" y="4679950"/>
          <p14:tracePt t="51395" x="7232650" y="4692650"/>
          <p14:tracePt t="51402" x="7219950" y="4699000"/>
          <p14:tracePt t="51420" x="7200900" y="4711700"/>
          <p14:tracePt t="51427" x="7194550" y="4718050"/>
          <p14:tracePt t="51428" x="7175500" y="4730750"/>
          <p14:tracePt t="51444" x="7131050" y="4768850"/>
          <p14:tracePt t="51461" x="7105650" y="4787900"/>
          <p14:tracePt t="51478" x="7080250" y="4813300"/>
          <p14:tracePt t="51494" x="7067550" y="4826000"/>
          <p14:tracePt t="51511" x="7061200" y="4832350"/>
          <p14:tracePt t="51528" x="7048500" y="4838700"/>
          <p14:tracePt t="51714" x="7042150" y="4845050"/>
          <p14:tracePt t="51722" x="7035800" y="4845050"/>
          <p14:tracePt t="51738" x="7023100" y="4851400"/>
          <p14:tracePt t="51746" x="7010400" y="4857750"/>
          <p14:tracePt t="51754" x="6997700" y="4864100"/>
          <p14:tracePt t="51761" x="6991350" y="4870450"/>
          <p14:tracePt t="51780" x="6965950" y="4883150"/>
          <p14:tracePt t="51795" x="6959600" y="4883150"/>
          <p14:tracePt t="51812" x="6953250" y="4883150"/>
          <p14:tracePt t="51828" x="6921500" y="4889500"/>
          <p14:tracePt t="51845" x="6889750" y="4889500"/>
          <p14:tracePt t="51861" x="6864350" y="4902200"/>
          <p14:tracePt t="51878" x="6845300" y="4902200"/>
          <p14:tracePt t="51895" x="6832600" y="4914900"/>
          <p14:tracePt t="51912" x="6819900" y="4914900"/>
          <p14:tracePt t="51928" x="6794500" y="4921250"/>
          <p14:tracePt t="51945" x="6781800" y="4921250"/>
          <p14:tracePt t="51962" x="6743700" y="4927600"/>
          <p14:tracePt t="51979" x="6737350" y="4933950"/>
          <p14:tracePt t="51996" x="6724650" y="4940300"/>
          <p14:tracePt t="52012" x="6711950" y="4946650"/>
          <p14:tracePt t="52028" x="6699250" y="4959350"/>
          <p14:tracePt t="52046" x="6654800" y="4978400"/>
          <p14:tracePt t="52062" x="6610350" y="4997450"/>
          <p14:tracePt t="52079" x="6559550" y="5022850"/>
          <p14:tracePt t="52096" x="6515100" y="5035550"/>
          <p14:tracePt t="52112" x="6451600" y="5048250"/>
          <p14:tracePt t="52129" x="6388100" y="5054600"/>
          <p14:tracePt t="52145" x="6299200" y="5054600"/>
          <p14:tracePt t="52163" x="6261100" y="5060950"/>
          <p14:tracePt t="52179" x="6216650" y="5060950"/>
          <p14:tracePt t="52195" x="6191250" y="5060950"/>
          <p14:tracePt t="52212" x="6153150" y="5067300"/>
          <p14:tracePt t="52229" x="6115050" y="5067300"/>
          <p14:tracePt t="52246" x="6070600" y="5067300"/>
          <p14:tracePt t="52262" x="5956300" y="5067300"/>
          <p14:tracePt t="52279" x="5854700" y="5060950"/>
          <p14:tracePt t="52296" x="5765800" y="5048250"/>
          <p14:tracePt t="52312" x="5721350" y="5035550"/>
          <p14:tracePt t="52329" x="5689600" y="5035550"/>
          <p14:tracePt t="52345" x="5645150" y="5029200"/>
          <p14:tracePt t="52362" x="5600700" y="5016500"/>
          <p14:tracePt t="52379" x="5549900" y="4997450"/>
          <p14:tracePt t="52395" x="5537200" y="4991100"/>
          <p14:tracePt t="52434" x="5530850" y="4984750"/>
          <p14:tracePt t="52450" x="5518150" y="4978400"/>
          <p14:tracePt t="52458" x="5511800" y="4978400"/>
          <p14:tracePt t="52466" x="5499100" y="4972050"/>
          <p14:tracePt t="52479" x="5480050" y="4972050"/>
          <p14:tracePt t="52495" x="5454650" y="4965700"/>
          <p14:tracePt t="52512" x="5422900" y="4953000"/>
          <p14:tracePt t="52529" x="5397500" y="4953000"/>
          <p14:tracePt t="52529" x="5365750" y="4940300"/>
          <p14:tracePt t="52547" x="5340350" y="4940300"/>
          <p14:tracePt t="52563" x="5314950" y="4940300"/>
          <p14:tracePt t="52579" x="5295900" y="4940300"/>
          <p14:tracePt t="52596" x="5276850" y="4940300"/>
          <p14:tracePt t="52613" x="5238750" y="4953000"/>
          <p14:tracePt t="52629" x="5200650" y="4965700"/>
          <p14:tracePt t="52647" x="5162550" y="4978400"/>
          <p14:tracePt t="52663" x="5118100" y="5003800"/>
          <p14:tracePt t="52680" x="5086350" y="5010150"/>
          <p14:tracePt t="52696" x="5060950" y="5022850"/>
          <p14:tracePt t="52713" x="5054600" y="5035550"/>
          <p14:tracePt t="52730" x="5035550" y="5054600"/>
          <p14:tracePt t="52747" x="5035550" y="5067300"/>
          <p14:tracePt t="52787" x="5035550" y="5099050"/>
          <p14:tracePt t="52794" x="5035550" y="5111750"/>
          <p14:tracePt t="52803" x="5041900" y="5137150"/>
          <p14:tracePt t="52813" x="5054600" y="5162550"/>
          <p14:tracePt t="52830" x="5086350" y="5200650"/>
          <p14:tracePt t="52847" x="5124450" y="5245100"/>
          <p14:tracePt t="52863" x="5181600" y="5270500"/>
          <p14:tracePt t="52880" x="5226050" y="5283200"/>
          <p14:tracePt t="52896" x="5232400" y="5283200"/>
          <p14:tracePt t="52913" x="5270500" y="5295900"/>
          <p14:tracePt t="52930" x="5384800" y="5302250"/>
          <p14:tracePt t="52947" x="5499100" y="5302250"/>
          <p14:tracePt t="52963" x="5568950" y="5295900"/>
          <p14:tracePt t="52980" x="5784850" y="5232400"/>
          <p14:tracePt t="52997" x="5822950" y="5213350"/>
          <p14:tracePt t="53013" x="5892800" y="5181600"/>
          <p14:tracePt t="53030" x="5924550" y="5168900"/>
          <p14:tracePt t="53047" x="5949950" y="5162550"/>
          <p14:tracePt t="53064" x="5975350" y="5149850"/>
          <p14:tracePt t="53080" x="6000750" y="5137150"/>
          <p14:tracePt t="53162" x="5994400" y="5137150"/>
          <p14:tracePt t="53187" x="5981700" y="5143500"/>
          <p14:tracePt t="53194" x="5937250" y="5162550"/>
          <p14:tracePt t="53200" x="5905500" y="5175250"/>
          <p14:tracePt t="53214" x="5854700" y="5194300"/>
          <p14:tracePt t="53231" x="5829300" y="5207000"/>
          <p14:tracePt t="53247" x="5797550" y="5219700"/>
          <p14:tracePt t="53264" x="5759450" y="5238750"/>
          <p14:tracePt t="53280" x="5721350" y="5257800"/>
          <p14:tracePt t="53297" x="5676900" y="5283200"/>
          <p14:tracePt t="53314" x="5619750" y="5308600"/>
          <p14:tracePt t="53331" x="5581650" y="5321300"/>
          <p14:tracePt t="53347" x="5549900" y="5340350"/>
          <p14:tracePt t="53364" x="5543550" y="5340350"/>
          <p14:tracePt t="53381" x="5505450" y="5359400"/>
          <p14:tracePt t="53397" x="5486400" y="5372100"/>
          <p14:tracePt t="53414" x="5467350" y="5384800"/>
          <p14:tracePt t="53431" x="5429250" y="5403850"/>
          <p14:tracePt t="53448" x="5422900" y="5416550"/>
          <p14:tracePt t="53465" x="5403850" y="5435600"/>
          <p14:tracePt t="53481" x="5391150" y="5454650"/>
          <p14:tracePt t="53497" x="5391150" y="5473700"/>
          <p14:tracePt t="53514" x="5378450" y="5486400"/>
          <p14:tracePt t="53531" x="5372100" y="5518150"/>
          <p14:tracePt t="53548" x="5365750" y="5524500"/>
          <p14:tracePt t="53587" x="5365750" y="5537200"/>
          <p14:tracePt t="53602" x="5365750" y="5549900"/>
          <p14:tracePt t="53610" x="5365750" y="5556250"/>
          <p14:tracePt t="53618" x="5378450" y="5575300"/>
          <p14:tracePt t="53631" x="5391150" y="5594350"/>
          <p14:tracePt t="53648" x="5397500" y="5619750"/>
          <p14:tracePt t="53665" x="5410200" y="5638800"/>
          <p14:tracePt t="53681" x="5435600" y="5676900"/>
          <p14:tracePt t="53681" x="5448300" y="5689600"/>
          <p14:tracePt t="53699" x="5467350" y="5708650"/>
          <p14:tracePt t="53715" x="5492750" y="5734050"/>
          <p14:tracePt t="53731" x="5549900" y="5765800"/>
          <p14:tracePt t="53748" x="5594350" y="5784850"/>
          <p14:tracePt t="53765" x="5619750" y="5791200"/>
          <p14:tracePt t="53781" x="5765800" y="5791200"/>
          <p14:tracePt t="53798" x="5842000" y="5791200"/>
          <p14:tracePt t="53815" x="5975350" y="5772150"/>
          <p14:tracePt t="53831" x="6057900" y="5759450"/>
          <p14:tracePt t="53848" x="6140450" y="5746750"/>
          <p14:tracePt t="53865" x="6261100" y="5715000"/>
          <p14:tracePt t="53882" x="6375400" y="5670550"/>
          <p14:tracePt t="53898" x="6508750" y="5575300"/>
          <p14:tracePt t="53915" x="6546850" y="5530850"/>
          <p14:tracePt t="53931" x="6565900" y="5492750"/>
          <p14:tracePt t="53948" x="6578600" y="5473700"/>
          <p14:tracePt t="53965" x="6584950" y="5448300"/>
          <p14:tracePt t="53982" x="6584950" y="5372100"/>
          <p14:tracePt t="53998" x="6578600" y="5340350"/>
          <p14:tracePt t="54016" x="6565900" y="5327650"/>
          <p14:tracePt t="54032" x="6553200" y="5302250"/>
          <p14:tracePt t="54048" x="6502400" y="5283200"/>
          <p14:tracePt t="54065" x="6445250" y="5264150"/>
          <p14:tracePt t="54065" x="6419850" y="5257800"/>
          <p14:tracePt t="54082" x="6330950" y="5251450"/>
          <p14:tracePt t="54099" x="6216650" y="5245100"/>
          <p14:tracePt t="54115" x="6108700" y="5232400"/>
          <p14:tracePt t="54132" x="6038850" y="5232400"/>
          <p14:tracePt t="54149" x="5962650" y="5232400"/>
          <p14:tracePt t="54165" x="5880100" y="5264150"/>
          <p14:tracePt t="54182" x="5765800" y="5308600"/>
          <p14:tracePt t="54199" x="5695950" y="5340350"/>
          <p14:tracePt t="54216" x="5626100" y="5378450"/>
          <p14:tracePt t="54232" x="5562600" y="5416550"/>
          <p14:tracePt t="54249" x="5486400" y="5499100"/>
          <p14:tracePt t="54266" x="5461000" y="5543550"/>
          <p14:tracePt t="54282" x="5454650" y="5575300"/>
          <p14:tracePt t="54299" x="5448300" y="5600700"/>
          <p14:tracePt t="54316" x="5441950" y="5619750"/>
          <p14:tracePt t="54332" x="5441950" y="5657850"/>
          <p14:tracePt t="54349" x="5441950" y="5683250"/>
          <p14:tracePt t="54366" x="5441950" y="5695950"/>
          <p14:tracePt t="54383" x="5454650" y="5753100"/>
          <p14:tracePt t="54399" x="5473700" y="5784850"/>
          <p14:tracePt t="54416" x="5480050" y="5797550"/>
          <p14:tracePt t="54433" x="5499100" y="5816600"/>
          <p14:tracePt t="54449" x="5518150" y="5835650"/>
          <p14:tracePt t="54466" x="5543550" y="5854700"/>
          <p14:tracePt t="54483" x="5594350" y="5880100"/>
          <p14:tracePt t="54500" x="5734050" y="5937250"/>
          <p14:tracePt t="54516" x="5835650" y="5949950"/>
          <p14:tracePt t="54533" x="5911850" y="5949950"/>
          <p14:tracePt t="54550" x="6013450" y="5943600"/>
          <p14:tracePt t="54566" x="6057900" y="5924550"/>
          <p14:tracePt t="54583" x="6216650" y="5835650"/>
          <p14:tracePt t="54599" x="6280150" y="5784850"/>
          <p14:tracePt t="54616" x="6343650" y="5727700"/>
          <p14:tracePt t="54633" x="6388100" y="5676900"/>
          <p14:tracePt t="54650" x="6419850" y="5588000"/>
          <p14:tracePt t="54666" x="6419850" y="5549900"/>
          <p14:tracePt t="54683" x="6419850" y="5505450"/>
          <p14:tracePt t="54699" x="6407150" y="5422900"/>
          <p14:tracePt t="54717" x="6388100" y="5353050"/>
          <p14:tracePt t="54733" x="6362700" y="5283200"/>
          <p14:tracePt t="54750" x="6324600" y="5226050"/>
          <p14:tracePt t="54767" x="6324600" y="5219700"/>
          <p14:tracePt t="54783" x="6305550" y="5207000"/>
          <p14:tracePt t="54800" x="6261100" y="5200650"/>
          <p14:tracePt t="54816" x="6197600" y="5194300"/>
          <p14:tracePt t="54834" x="6102350" y="5194300"/>
          <p14:tracePt t="54850" x="5822950" y="5251450"/>
          <p14:tracePt t="54867" x="5702300" y="5302250"/>
          <p14:tracePt t="54883" x="5613400" y="5346700"/>
          <p14:tracePt t="54900" x="5518150" y="5403850"/>
          <p14:tracePt t="54917" x="5473700" y="5448300"/>
          <p14:tracePt t="54933" x="5448300" y="5518150"/>
          <p14:tracePt t="54950" x="5435600" y="5543550"/>
          <p14:tracePt t="54967" x="5435600" y="5562600"/>
          <p14:tracePt t="54984" x="5422900" y="5613400"/>
          <p14:tracePt t="55000" x="5422900" y="5651500"/>
          <p14:tracePt t="55017" x="5422900" y="5676900"/>
          <p14:tracePt t="55033" x="5448300" y="5765800"/>
          <p14:tracePt t="55051" x="5448300" y="5772150"/>
          <p14:tracePt t="55067" x="5461000" y="5791200"/>
          <p14:tracePt t="55084" x="5461000" y="5797550"/>
          <p14:tracePt t="55100" x="5461000" y="5803900"/>
          <p14:tracePt t="55322" x="5467350" y="5797550"/>
          <p14:tracePt t="55330" x="5480050" y="5765800"/>
          <p14:tracePt t="55338" x="5518150" y="5638800"/>
          <p14:tracePt t="55350" x="5556250" y="5505450"/>
          <p14:tracePt t="55368" x="5581650" y="5435600"/>
          <p14:tracePt t="55384" x="5619750" y="5283200"/>
          <p14:tracePt t="55401" x="5632450" y="5213350"/>
          <p14:tracePt t="55417" x="5619750" y="5022850"/>
          <p14:tracePt t="55435" x="5562600" y="4857750"/>
          <p14:tracePt t="55451" x="5492750" y="4737100"/>
          <p14:tracePt t="55467" x="5416550" y="4629150"/>
          <p14:tracePt t="55484" x="5283200" y="4464050"/>
          <p14:tracePt t="55502" x="5162550" y="4362450"/>
          <p14:tracePt t="55518" x="5029200" y="4273550"/>
          <p14:tracePt t="55534" x="4914900" y="4197350"/>
          <p14:tracePt t="55551" x="4775200" y="4114800"/>
          <p14:tracePt t="55567" x="4603750" y="4025900"/>
          <p14:tracePt t="55584" x="4476750" y="3962400"/>
          <p14:tracePt t="55601" x="4273550" y="3841750"/>
          <p14:tracePt t="55618" x="4121150" y="3752850"/>
          <p14:tracePt t="55635" x="4000500" y="3676650"/>
          <p14:tracePt t="55651" x="3898900" y="3632200"/>
          <p14:tracePt t="55668" x="3835400" y="3606800"/>
          <p14:tracePt t="55684" x="3797300" y="3587750"/>
          <p14:tracePt t="55701" x="3695700" y="3549650"/>
          <p14:tracePt t="55718" x="3625850" y="3511550"/>
          <p14:tracePt t="55735" x="3581400" y="3492500"/>
          <p14:tracePt t="55751" x="3556000" y="3479800"/>
          <p14:tracePt t="55768" x="3530600" y="3467100"/>
          <p14:tracePt t="55785" x="3505200" y="3460750"/>
          <p14:tracePt t="55801" x="3492500" y="3454400"/>
          <p14:tracePt t="55818" x="3479800" y="3448050"/>
          <p14:tracePt t="55835" x="3441700" y="3422650"/>
          <p14:tracePt t="55851" x="3403600" y="3409950"/>
          <p14:tracePt t="55868" x="3359150" y="3390900"/>
          <p14:tracePt t="55885" x="3340100" y="3371850"/>
          <p14:tracePt t="55901" x="3314700" y="3352800"/>
          <p14:tracePt t="55918" x="3308350" y="3333750"/>
          <p14:tracePt t="55935" x="3308350" y="3314700"/>
          <p14:tracePt t="55952" x="3302000" y="3289300"/>
          <p14:tracePt t="55969" x="3302000" y="3244850"/>
          <p14:tracePt t="55985" x="3321050" y="3206750"/>
          <p14:tracePt t="56001" x="3409950" y="3143250"/>
          <p14:tracePt t="56020" x="3505200" y="3086100"/>
          <p14:tracePt t="56035" x="3556000" y="3054350"/>
          <p14:tracePt t="56052" x="3625850" y="3022600"/>
          <p14:tracePt t="56069" x="3683000" y="2984500"/>
          <p14:tracePt t="56085" x="3689350" y="2978150"/>
          <p14:tracePt t="56102" x="3689350" y="2971800"/>
          <p14:tracePt t="56258" x="3702050" y="2971800"/>
          <p14:tracePt t="56266" x="3727450" y="2978150"/>
          <p14:tracePt t="56272" x="3816350" y="3054350"/>
          <p14:tracePt t="56285" x="3968750" y="3155950"/>
          <p14:tracePt t="56302" x="4127500" y="3263900"/>
          <p14:tracePt t="56319" x="4235450" y="3340100"/>
          <p14:tracePt t="56336" x="4273550" y="3378200"/>
          <p14:tracePt t="56352" x="4292600" y="3397250"/>
          <p14:tracePt t="56369" x="4305300" y="3435350"/>
          <p14:tracePt t="56385" x="4337050" y="3486150"/>
          <p14:tracePt t="56403" x="4343400" y="3505200"/>
          <p14:tracePt t="56419" x="4349750" y="3511550"/>
          <p14:tracePt t="56436" x="4349750" y="3517900"/>
          <p14:tracePt t="58459" x="4356100" y="3517900"/>
          <p14:tracePt t="58475" x="4362450" y="3517900"/>
          <p14:tracePt t="58490" x="4375150" y="3517900"/>
          <p14:tracePt t="58499" x="4387850" y="3517900"/>
          <p14:tracePt t="58507" x="4394200" y="3511550"/>
          <p14:tracePt t="58547" x="4400550" y="3511550"/>
          <p14:tracePt t="58555" x="4406900" y="3511550"/>
          <p14:tracePt t="58755" x="4419600" y="3511550"/>
          <p14:tracePt t="58763" x="4432300" y="3511550"/>
          <p14:tracePt t="58774" x="4464050" y="3511550"/>
          <p14:tracePt t="58775" x="4540250" y="3517900"/>
          <p14:tracePt t="58790" x="4629150" y="3530600"/>
          <p14:tracePt t="58808" x="4699000" y="3530600"/>
          <p14:tracePt t="58824" x="4724400" y="3530600"/>
          <p14:tracePt t="58841" x="4813300" y="3536950"/>
          <p14:tracePt t="58857" x="4908550" y="3543300"/>
          <p14:tracePt t="58874" x="4991100" y="3543300"/>
          <p14:tracePt t="58891" x="5251450" y="3568700"/>
          <p14:tracePt t="58908" x="5353050" y="3587750"/>
          <p14:tracePt t="58924" x="5461000" y="3600450"/>
          <p14:tracePt t="58941" x="5562600" y="3619500"/>
          <p14:tracePt t="58958" x="5645150" y="3625850"/>
          <p14:tracePt t="58974" x="5695950" y="3644900"/>
          <p14:tracePt t="58991" x="5791200" y="3663950"/>
          <p14:tracePt t="59007" x="5816600" y="3676650"/>
          <p14:tracePt t="59025" x="5822950" y="3683000"/>
          <p14:tracePt t="59041" x="5835650" y="3695700"/>
          <p14:tracePt t="59058" x="5848350" y="3702050"/>
          <p14:tracePt t="59074" x="5861050" y="3714750"/>
          <p14:tracePt t="59091" x="5867400" y="3721100"/>
          <p14:tracePt t="59108" x="5892800" y="3746500"/>
          <p14:tracePt t="59147" x="5899150" y="3752850"/>
          <p14:tracePt t="61528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Dating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029200"/>
          </a:xfrm>
        </p:spPr>
        <p:txBody>
          <a:bodyPr/>
          <a:lstStyle/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=P</a:t>
            </a:r>
            <a:r>
              <a:rPr lang="en-US" baseline="-25000" dirty="0" smtClean="0"/>
              <a:t>o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baseline="30000" dirty="0" smtClean="0">
                <a:latin typeface="Symbol" pitchFamily="18" charset="2"/>
              </a:rPr>
              <a:t>l</a:t>
            </a:r>
            <a:r>
              <a:rPr lang="en-US" baseline="30000" dirty="0" smtClean="0">
                <a:latin typeface="Times New Roman" pitchFamily="18" charset="0"/>
              </a:rPr>
              <a:t>t</a:t>
            </a:r>
          </a:p>
          <a:p>
            <a:r>
              <a:rPr lang="en-US" dirty="0" smtClean="0"/>
              <a:t>Measuring ratio of daughter to parent atoms</a:t>
            </a:r>
          </a:p>
          <a:p>
            <a:pPr lvl="1"/>
            <a:r>
              <a:rPr lang="en-US" dirty="0" smtClean="0"/>
              <a:t>No daughter atoms present at t=0</a:t>
            </a:r>
          </a:p>
          <a:p>
            <a:pPr lvl="1"/>
            <a:r>
              <a:rPr lang="en-US" dirty="0" smtClean="0"/>
              <a:t>All daughter due to parent decay</a:t>
            </a:r>
          </a:p>
          <a:p>
            <a:pPr lvl="1"/>
            <a:r>
              <a:rPr lang="en-US" dirty="0" smtClean="0"/>
              <a:t> No daughter lost during time t</a:t>
            </a:r>
          </a:p>
          <a:p>
            <a:r>
              <a:rPr lang="en-US" dirty="0" smtClean="0"/>
              <a:t>A mineral has a </a:t>
            </a:r>
            <a:r>
              <a:rPr lang="en-US" baseline="30000" dirty="0" smtClean="0"/>
              <a:t>206</a:t>
            </a:r>
            <a:r>
              <a:rPr lang="en-US" dirty="0" smtClean="0"/>
              <a:t>Pb/</a:t>
            </a:r>
            <a:r>
              <a:rPr lang="en-US" baseline="30000" dirty="0" smtClean="0"/>
              <a:t>238</a:t>
            </a:r>
            <a:r>
              <a:rPr lang="en-US" dirty="0" smtClean="0"/>
              <a:t>U =0.4.  What is the age of the mineral?</a:t>
            </a:r>
          </a:p>
          <a:p>
            <a:endParaRPr lang="en-US" dirty="0" smtClean="0"/>
          </a:p>
          <a:p>
            <a:endParaRPr lang="en-US" dirty="0" smtClean="0"/>
          </a:p>
          <a:p>
            <a:pPr lvl="2"/>
            <a:r>
              <a:rPr lang="en-US" dirty="0" smtClean="0"/>
              <a:t>2.2E9 years</a:t>
            </a:r>
          </a:p>
        </p:txBody>
      </p:sp>
      <p:graphicFrame>
        <p:nvGraphicFramePr>
          <p:cNvPr id="18434" name="Object 6"/>
          <p:cNvGraphicFramePr>
            <a:graphicFrameLocks noChangeAspect="1"/>
          </p:cNvGraphicFramePr>
          <p:nvPr/>
        </p:nvGraphicFramePr>
        <p:xfrm>
          <a:off x="3733800" y="990600"/>
          <a:ext cx="208597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60" name="Equation" r:id="rId7" imgW="977760" imgH="431640" progId="Equation.3">
                  <p:embed/>
                </p:oleObj>
              </mc:Choice>
              <mc:Fallback>
                <p:oleObj name="Equation" r:id="rId7" imgW="977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990600"/>
                        <a:ext cx="208597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3886200" y="4648200"/>
          <a:ext cx="2898775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61" name="Equation" r:id="rId9" imgW="1358640" imgH="583920" progId="Equation.3">
                  <p:embed/>
                </p:oleObj>
              </mc:Choice>
              <mc:Fallback>
                <p:oleObj name="Equation" r:id="rId9" imgW="135864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648200"/>
                        <a:ext cx="2898775" cy="1246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3657600" y="990600"/>
            <a:ext cx="2362200" cy="990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965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09"/>
    </mc:Choice>
    <mc:Fallback xmlns="">
      <p:transition spd="slow" advTm="137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  <p:extLst>
    <p:ext uri="{3A86A75C-4F4B-4683-9AE1-C65F6400EC91}">
      <p14:laserTraceLst xmlns:p14="http://schemas.microsoft.com/office/powerpoint/2010/main">
        <p14:tracePtLst>
          <p14:tracePt t="3241" x="3181350" y="2209800"/>
          <p14:tracePt t="3596" x="3194050" y="2209800"/>
          <p14:tracePt t="3620" x="3200400" y="2209800"/>
          <p14:tracePt t="3628" x="3206750" y="2209800"/>
          <p14:tracePt t="3643" x="3219450" y="2209800"/>
          <p14:tracePt t="3660" x="3263900" y="2203450"/>
          <p14:tracePt t="3661" x="3289300" y="2197100"/>
          <p14:tracePt t="3677" x="3321050" y="2197100"/>
          <p14:tracePt t="3694" x="3327400" y="2197100"/>
          <p14:tracePt t="3740" x="3333750" y="2197100"/>
          <p14:tracePt t="3753" x="3340100" y="2197100"/>
          <p14:tracePt t="3753" x="3359150" y="2197100"/>
          <p14:tracePt t="3760" x="3378200" y="2203450"/>
          <p14:tracePt t="3777" x="3403600" y="2209800"/>
          <p14:tracePt t="3793" x="3422650" y="2216150"/>
          <p14:tracePt t="3810" x="3448050" y="2216150"/>
          <p14:tracePt t="3844" x="3460750" y="2222500"/>
          <p14:tracePt t="3844" x="3479800" y="2222500"/>
          <p14:tracePt t="3861" x="3536950" y="2228850"/>
          <p14:tracePt t="3877" x="3670300" y="2228850"/>
          <p14:tracePt t="3894" x="3841750" y="2235200"/>
          <p14:tracePt t="3911" x="4178300" y="2247900"/>
          <p14:tracePt t="3928" x="4356100" y="2241550"/>
          <p14:tracePt t="3944" x="4514850" y="2222500"/>
          <p14:tracePt t="3961" x="4686300" y="2209800"/>
          <p14:tracePt t="3977" x="4806950" y="2197100"/>
          <p14:tracePt t="3994" x="5111750" y="2178050"/>
          <p14:tracePt t="4013" x="5359400" y="2171700"/>
          <p14:tracePt t="4027" x="5568950" y="2146300"/>
          <p14:tracePt t="4045" x="5638800" y="2120900"/>
          <p14:tracePt t="4061" x="5721350" y="2108200"/>
          <p14:tracePt t="4078" x="5854700" y="2070100"/>
          <p14:tracePt t="4094" x="5962650" y="2063750"/>
          <p14:tracePt t="4111" x="6057900" y="2051050"/>
          <p14:tracePt t="4128" x="6242050" y="2025650"/>
          <p14:tracePt t="4144" x="6362700" y="2012950"/>
          <p14:tracePt t="4161" x="6527800" y="1993900"/>
          <p14:tracePt t="4178" x="6629400" y="1981200"/>
          <p14:tracePt t="4195" x="6743700" y="1949450"/>
          <p14:tracePt t="4211" x="6946900" y="1905000"/>
          <p14:tracePt t="4229" x="7048500" y="1873250"/>
          <p14:tracePt t="4245" x="7270750" y="1835150"/>
          <p14:tracePt t="4261" x="7353300" y="1816100"/>
          <p14:tracePt t="4278" x="7410450" y="1797050"/>
          <p14:tracePt t="4295" x="7454900" y="1784350"/>
          <p14:tracePt t="4311" x="7505700" y="1765300"/>
          <p14:tracePt t="4328" x="7562850" y="1727200"/>
          <p14:tracePt t="4345" x="7569200" y="1727200"/>
          <p14:tracePt t="4361" x="7575550" y="1727200"/>
          <p14:tracePt t="4500" x="7537450" y="1733550"/>
          <p14:tracePt t="4508" x="7531100" y="1733550"/>
          <p14:tracePt t="4516" x="7493000" y="1752600"/>
          <p14:tracePt t="4528" x="7435850" y="1758950"/>
          <p14:tracePt t="4529" x="7302500" y="1765300"/>
          <p14:tracePt t="4545" x="7169150" y="1778000"/>
          <p14:tracePt t="4562" x="6997700" y="1784350"/>
          <p14:tracePt t="4579" x="6769100" y="1784350"/>
          <p14:tracePt t="4595" x="6489700" y="1790700"/>
          <p14:tracePt t="4612" x="6070600" y="1803400"/>
          <p14:tracePt t="4629" x="5835650" y="1816100"/>
          <p14:tracePt t="4646" x="5562600" y="1835150"/>
          <p14:tracePt t="4662" x="5276850" y="1841500"/>
          <p14:tracePt t="4679" x="5041900" y="1854200"/>
          <p14:tracePt t="4696" x="4813300" y="1860550"/>
          <p14:tracePt t="4712" x="4629150" y="1873250"/>
          <p14:tracePt t="4729" x="4298950" y="1898650"/>
          <p14:tracePt t="4746" x="4140200" y="1905000"/>
          <p14:tracePt t="4763" x="3943350" y="1924050"/>
          <p14:tracePt t="4780" x="3822700" y="1930400"/>
          <p14:tracePt t="4797" x="3581400" y="1949450"/>
          <p14:tracePt t="4813" x="3441700" y="1955800"/>
          <p14:tracePt t="4830" x="3206750" y="1974850"/>
          <p14:tracePt t="4848" x="3073400" y="1974850"/>
          <p14:tracePt t="4863" x="2952750" y="1981200"/>
          <p14:tracePt t="4880" x="2844800" y="1987550"/>
          <p14:tracePt t="4897" x="2743200" y="2000250"/>
          <p14:tracePt t="4913" x="2603500" y="2000250"/>
          <p14:tracePt t="4930" x="2387600" y="2019300"/>
          <p14:tracePt t="4947" x="2139950" y="2051050"/>
          <p14:tracePt t="4963" x="2025650" y="2076450"/>
          <p14:tracePt t="4980" x="1879600" y="2114550"/>
          <p14:tracePt t="4997" x="1720850" y="2159000"/>
          <p14:tracePt t="5013" x="1631950" y="2203450"/>
          <p14:tracePt t="5030" x="1574800" y="2228850"/>
          <p14:tracePt t="5047" x="1485900" y="2292350"/>
          <p14:tracePt t="5064" x="1460500" y="2336800"/>
          <p14:tracePt t="5080" x="1441450" y="2368550"/>
          <p14:tracePt t="5097" x="1416050" y="2406650"/>
          <p14:tracePt t="5114" x="1390650" y="2451100"/>
          <p14:tracePt t="5130" x="1352550" y="2520950"/>
          <p14:tracePt t="5148" x="1327150" y="2565400"/>
          <p14:tracePt t="5164" x="1301750" y="2616200"/>
          <p14:tracePt t="5181" x="1289050" y="2654300"/>
          <p14:tracePt t="5197" x="1276350" y="2711450"/>
          <p14:tracePt t="5214" x="1270000" y="2736850"/>
          <p14:tracePt t="5230" x="1263650" y="2755900"/>
          <p14:tracePt t="5247" x="1263650" y="2787650"/>
          <p14:tracePt t="5264" x="1263650" y="2800350"/>
          <p14:tracePt t="5281" x="1263650" y="2819400"/>
          <p14:tracePt t="5297" x="1263650" y="2838450"/>
          <p14:tracePt t="5314" x="1263650" y="2857500"/>
          <p14:tracePt t="5331" x="1263650" y="2863850"/>
          <p14:tracePt t="5348" x="1282700" y="2876550"/>
          <p14:tracePt t="5364" x="1295400" y="2882900"/>
          <p14:tracePt t="5381" x="1346200" y="2901950"/>
          <p14:tracePt t="5398" x="1473200" y="2940050"/>
          <p14:tracePt t="5414" x="1530350" y="2952750"/>
          <p14:tracePt t="5431" x="1631950" y="2971800"/>
          <p14:tracePt t="5448" x="1695450" y="2978150"/>
          <p14:tracePt t="5464" x="1778000" y="2997200"/>
          <p14:tracePt t="5481" x="1905000" y="3003550"/>
          <p14:tracePt t="5498" x="1949450" y="3009900"/>
          <p14:tracePt t="5514" x="1993900" y="3009900"/>
          <p14:tracePt t="5531" x="2032000" y="3016250"/>
          <p14:tracePt t="5548" x="2082800" y="3022600"/>
          <p14:tracePt t="5564" x="2228850" y="3028950"/>
          <p14:tracePt t="5581" x="2292350" y="3028950"/>
          <p14:tracePt t="5599" x="2336800" y="3035300"/>
          <p14:tracePt t="5614" x="2406650" y="3035300"/>
          <p14:tracePt t="5632" x="2451100" y="3035300"/>
          <p14:tracePt t="5648" x="2482850" y="3035300"/>
          <p14:tracePt t="5665" x="2501900" y="3035300"/>
          <p14:tracePt t="5681" x="2514600" y="3035300"/>
          <p14:tracePt t="5698" x="2540000" y="3035300"/>
          <p14:tracePt t="5715" x="2552700" y="3035300"/>
          <p14:tracePt t="5731" x="2584450" y="3035300"/>
          <p14:tracePt t="5748" x="2603500" y="3035300"/>
          <p14:tracePt t="5765" x="2679700" y="3035300"/>
          <p14:tracePt t="5781" x="2698750" y="3035300"/>
          <p14:tracePt t="5798" x="2743200" y="3028950"/>
          <p14:tracePt t="5815" x="2800350" y="3022600"/>
          <p14:tracePt t="5832" x="2895600" y="3016250"/>
          <p14:tracePt t="5848" x="2927350" y="3016250"/>
          <p14:tracePt t="5866" x="2959100" y="3009900"/>
          <p14:tracePt t="5882" x="2990850" y="3009900"/>
          <p14:tracePt t="5899" x="3009900" y="3009900"/>
          <p14:tracePt t="5915" x="3054350" y="3003550"/>
          <p14:tracePt t="5932" x="3098800" y="3003550"/>
          <p14:tracePt t="5948" x="3143250" y="3003550"/>
          <p14:tracePt t="5965" x="3194050" y="3003550"/>
          <p14:tracePt t="5982" x="3276600" y="3003550"/>
          <p14:tracePt t="5998" x="3365500" y="3003550"/>
          <p14:tracePt t="6016" x="3454400" y="3009900"/>
          <p14:tracePt t="6031" x="3575050" y="3016250"/>
          <p14:tracePt t="6048" x="3727450" y="3028950"/>
          <p14:tracePt t="6065" x="3873500" y="3035300"/>
          <p14:tracePt t="6082" x="4083050" y="3041650"/>
          <p14:tracePt t="6099" x="4216400" y="3054350"/>
          <p14:tracePt t="6117" x="4368800" y="3060700"/>
          <p14:tracePt t="6133" x="4654550" y="3079750"/>
          <p14:tracePt t="6151" x="4845050" y="3092450"/>
          <p14:tracePt t="6167" x="5060950" y="3098800"/>
          <p14:tracePt t="6183" x="5340350" y="3092450"/>
          <p14:tracePt t="6201" x="5492750" y="3086100"/>
          <p14:tracePt t="6216" x="5613400" y="3079750"/>
          <p14:tracePt t="6233" x="5740400" y="3073400"/>
          <p14:tracePt t="6250" x="5854700" y="3073400"/>
          <p14:tracePt t="6267" x="6140450" y="3048000"/>
          <p14:tracePt t="6283" x="6261100" y="3041650"/>
          <p14:tracePt t="6301" x="6343650" y="3035300"/>
          <p14:tracePt t="6316" x="6375400" y="3028950"/>
          <p14:tracePt t="6333" x="6477000" y="3022600"/>
          <p14:tracePt t="6350" x="6521450" y="3022600"/>
          <p14:tracePt t="6367" x="6616700" y="3022600"/>
          <p14:tracePt t="6384" x="6743700" y="3009900"/>
          <p14:tracePt t="6400" x="6851650" y="3003550"/>
          <p14:tracePt t="6417" x="7023100" y="2971800"/>
          <p14:tracePt t="6433" x="7105650" y="2946400"/>
          <p14:tracePt t="6450" x="7162800" y="2927350"/>
          <p14:tracePt t="6467" x="7226300" y="2914650"/>
          <p14:tracePt t="6484" x="7308850" y="2876550"/>
          <p14:tracePt t="6500" x="7442200" y="2794000"/>
          <p14:tracePt t="6517" x="7569200" y="2698750"/>
          <p14:tracePt t="6534" x="7620000" y="2641600"/>
          <p14:tracePt t="6550" x="7664450" y="2597150"/>
          <p14:tracePt t="6567" x="7689850" y="2546350"/>
          <p14:tracePt t="6584" x="7702550" y="2533650"/>
          <p14:tracePt t="6600" x="7702550" y="2514600"/>
          <p14:tracePt t="6638" x="7696200" y="2495550"/>
          <p14:tracePt t="6646" x="7683500" y="2489200"/>
          <p14:tracePt t="6651" x="7670800" y="2470150"/>
          <p14:tracePt t="6667" x="7658100" y="2451100"/>
          <p14:tracePt t="6684" x="7620000" y="2419350"/>
          <p14:tracePt t="6700" x="7550150" y="2349500"/>
          <p14:tracePt t="6700" x="7524750" y="2324100"/>
          <p14:tracePt t="6718" x="7473950" y="2273300"/>
          <p14:tracePt t="6734" x="7404100" y="2235200"/>
          <p14:tracePt t="6751" x="7340600" y="2197100"/>
          <p14:tracePt t="6767" x="7296150" y="2171700"/>
          <p14:tracePt t="6784" x="7264400" y="2152650"/>
          <p14:tracePt t="6800" x="7200900" y="2146300"/>
          <p14:tracePt t="6817" x="7143750" y="2139950"/>
          <p14:tracePt t="6834" x="7080250" y="2127250"/>
          <p14:tracePt t="6851" x="7061200" y="2114550"/>
          <p14:tracePt t="6868" x="7035800" y="2108200"/>
          <p14:tracePt t="6910" x="7029450" y="2108200"/>
          <p14:tracePt t="6942" x="7023100" y="2101850"/>
          <p14:tracePt t="6974" x="7010400" y="2101850"/>
          <p14:tracePt t="7407" x="0" y="0"/>
        </p14:tracePtLst>
        <p14:tracePtLst>
          <p14:tracePt t="14175" x="5295900" y="3486150"/>
          <p14:tracePt t="14244" x="5295900" y="3479800"/>
          <p14:tracePt t="14252" x="5283200" y="3479800"/>
          <p14:tracePt t="14260" x="5257800" y="3479800"/>
          <p14:tracePt t="14276" x="5245100" y="3479800"/>
          <p14:tracePt t="14284" x="5200650" y="3473450"/>
          <p14:tracePt t="14312" x="5105400" y="3460750"/>
          <p14:tracePt t="14316" x="4927600" y="3422650"/>
          <p14:tracePt t="14329" x="4762500" y="3384550"/>
          <p14:tracePt t="14347" x="4514850" y="3340100"/>
          <p14:tracePt t="14362" x="4267200" y="3302000"/>
          <p14:tracePt t="14379" x="4044950" y="3257550"/>
          <p14:tracePt t="14396" x="3841750" y="3213100"/>
          <p14:tracePt t="14412" x="3498850" y="3143250"/>
          <p14:tracePt t="14429" x="3409950" y="3124200"/>
          <p14:tracePt t="14446" x="3359150" y="3117850"/>
          <p14:tracePt t="14462" x="3308350" y="3111500"/>
          <p14:tracePt t="14479" x="3270250" y="3111500"/>
          <p14:tracePt t="14496" x="3232150" y="3117850"/>
          <p14:tracePt t="14512" x="3175000" y="3124200"/>
          <p14:tracePt t="14529" x="3073400" y="3136900"/>
          <p14:tracePt t="14546" x="2863850" y="3155950"/>
          <p14:tracePt t="14563" x="2736850" y="3168650"/>
          <p14:tracePt t="14579" x="2641600" y="3181350"/>
          <p14:tracePt t="14596" x="2520950" y="3219450"/>
          <p14:tracePt t="14613" x="2387600" y="3270250"/>
          <p14:tracePt t="14629" x="2247900" y="3321050"/>
          <p14:tracePt t="14646" x="2114550" y="3352800"/>
          <p14:tracePt t="14663" x="1917700" y="3403600"/>
          <p14:tracePt t="14679" x="1797050" y="3422650"/>
          <p14:tracePt t="14696" x="1701800" y="3460750"/>
          <p14:tracePt t="14713" x="1657350" y="3479800"/>
          <p14:tracePt t="14729" x="1600200" y="3511550"/>
          <p14:tracePt t="14746" x="1568450" y="3536950"/>
          <p14:tracePt t="14763" x="1549400" y="3556000"/>
          <p14:tracePt t="14780" x="1473200" y="3613150"/>
          <p14:tracePt t="14797" x="1460500" y="3625850"/>
          <p14:tracePt t="14813" x="1416050" y="3683000"/>
          <p14:tracePt t="14830" x="1409700" y="3689350"/>
          <p14:tracePt t="14846" x="1403350" y="3702050"/>
          <p14:tracePt t="14884" x="1403350" y="3727450"/>
          <p14:tracePt t="14886" x="1403350" y="3733800"/>
          <p14:tracePt t="14896" x="1403350" y="3746500"/>
          <p14:tracePt t="14913" x="1416050" y="3752850"/>
          <p14:tracePt t="14930" x="1428750" y="3759200"/>
          <p14:tracePt t="14946" x="1454150" y="3759200"/>
          <p14:tracePt t="14963" x="1511300" y="3759200"/>
          <p14:tracePt t="14963" x="1555750" y="3759200"/>
          <p14:tracePt t="14981" x="1733550" y="3759200"/>
          <p14:tracePt t="14997" x="1784350" y="3759200"/>
          <p14:tracePt t="15013" x="1987550" y="3765550"/>
          <p14:tracePt t="15030" x="2171700" y="3797300"/>
          <p14:tracePt t="15046" x="2381250" y="3841750"/>
          <p14:tracePt t="15063" x="2667000" y="3898900"/>
          <p14:tracePt t="15080" x="2921000" y="3949700"/>
          <p14:tracePt t="15097" x="3498850" y="4070350"/>
          <p14:tracePt t="15113" x="3765550" y="4102100"/>
          <p14:tracePt t="15130" x="4038600" y="4127500"/>
          <p14:tracePt t="15147" x="4286250" y="4165600"/>
          <p14:tracePt t="15164" x="4572000" y="4210050"/>
          <p14:tracePt t="15180" x="4927600" y="4254500"/>
          <p14:tracePt t="15197" x="5035550" y="4267200"/>
          <p14:tracePt t="15214" x="5505450" y="4267200"/>
          <p14:tracePt t="15231" x="5613400" y="4267200"/>
          <p14:tracePt t="15247" x="5670550" y="4254500"/>
          <p14:tracePt t="15264" x="5721350" y="4254500"/>
          <p14:tracePt t="15280" x="5816600" y="4254500"/>
          <p14:tracePt t="15297" x="5911850" y="4254500"/>
          <p14:tracePt t="15314" x="6045200" y="4260850"/>
          <p14:tracePt t="15330" x="6184900" y="4254500"/>
          <p14:tracePt t="15348" x="6299200" y="4241800"/>
          <p14:tracePt t="15364" x="6534150" y="4133850"/>
          <p14:tracePt t="15380" x="6642100" y="4076700"/>
          <p14:tracePt t="15398" x="6788150" y="4019550"/>
          <p14:tracePt t="15414" x="6858000" y="3987800"/>
          <p14:tracePt t="15431" x="6946900" y="3937000"/>
          <p14:tracePt t="15447" x="7016750" y="3841750"/>
          <p14:tracePt t="15464" x="7042150" y="3790950"/>
          <p14:tracePt t="15481" x="7048500" y="3746500"/>
          <p14:tracePt t="15498" x="7048500" y="3695700"/>
          <p14:tracePt t="15514" x="7054850" y="3638550"/>
          <p14:tracePt t="15531" x="7054850" y="3575050"/>
          <p14:tracePt t="15547" x="7054850" y="3556000"/>
          <p14:tracePt t="15564" x="7054850" y="3524250"/>
          <p14:tracePt t="15581" x="7054850" y="3517900"/>
          <p14:tracePt t="15598" x="7048500" y="3505200"/>
          <p14:tracePt t="15614" x="7048500" y="3498850"/>
          <p14:tracePt t="15676" x="7035800" y="3498850"/>
          <p14:tracePt t="15684" x="7016750" y="3486150"/>
          <p14:tracePt t="15697" x="7004050" y="3473450"/>
          <p14:tracePt t="15698" x="6997700" y="3473450"/>
          <p14:tracePt t="15714" x="6972300" y="3467100"/>
          <p14:tracePt t="15731" x="6946900" y="3460750"/>
          <p14:tracePt t="15748" x="6883400" y="3448050"/>
          <p14:tracePt t="15765" x="6800850" y="3429000"/>
          <p14:tracePt t="15781" x="6743700" y="3403600"/>
          <p14:tracePt t="15798" x="6642100" y="3359150"/>
          <p14:tracePt t="15814" x="6591300" y="3333750"/>
          <p14:tracePt t="15831" x="6553200" y="3314700"/>
          <p14:tracePt t="15848" x="6527800" y="3302000"/>
          <p14:tracePt t="15865" x="6521450" y="3295650"/>
          <p14:tracePt t="15882" x="6508750" y="3276600"/>
          <p14:tracePt t="15898" x="6508750" y="3251200"/>
          <p14:tracePt t="15915" x="6508750" y="3225800"/>
          <p14:tracePt t="15931" x="6527800" y="3168650"/>
          <p14:tracePt t="15949" x="6565900" y="3073400"/>
          <p14:tracePt t="15965" x="6584950" y="3016250"/>
          <p14:tracePt t="15981" x="6591300" y="2971800"/>
          <p14:tracePt t="15999" x="6610350" y="2914650"/>
          <p14:tracePt t="16015" x="6623050" y="2863850"/>
          <p14:tracePt t="16033" x="6642100" y="2800350"/>
          <p14:tracePt t="16048" x="6654800" y="2762250"/>
          <p14:tracePt t="16065" x="6667500" y="2724150"/>
          <p14:tracePt t="16082" x="6680200" y="2686050"/>
          <p14:tracePt t="16098" x="6680200" y="2628900"/>
          <p14:tracePt t="16115" x="6680200" y="2603500"/>
          <p14:tracePt t="16132" x="6680200" y="2584450"/>
          <p14:tracePt t="16149" x="6673850" y="2584450"/>
          <p14:tracePt t="16165" x="6673850" y="2578100"/>
          <p14:tracePt t="16182" x="6661150" y="2571750"/>
          <p14:tracePt t="16220" x="6654800" y="2571750"/>
          <p14:tracePt t="16220" x="6648450" y="2565400"/>
          <p14:tracePt t="16236" x="6635750" y="2565400"/>
          <p14:tracePt t="16244" x="6597650" y="2546350"/>
          <p14:tracePt t="16252" x="6451600" y="2508250"/>
          <p14:tracePt t="16265" x="6235700" y="2438400"/>
          <p14:tracePt t="16282" x="6057900" y="2393950"/>
          <p14:tracePt t="16299" x="5956300" y="2362200"/>
          <p14:tracePt t="16315" x="5816600" y="2343150"/>
          <p14:tracePt t="16333" x="5746750" y="2330450"/>
          <p14:tracePt t="16349" x="5708650" y="2330450"/>
          <p14:tracePt t="16365" x="5683250" y="2324100"/>
          <p14:tracePt t="16383" x="5645150" y="2324100"/>
          <p14:tracePt t="16399" x="5568950" y="2317750"/>
          <p14:tracePt t="16415" x="5435600" y="2317750"/>
          <p14:tracePt t="16432" x="5105400" y="2317750"/>
          <p14:tracePt t="16449" x="4730750" y="2355850"/>
          <p14:tracePt t="16465" x="4324350" y="2368550"/>
          <p14:tracePt t="16482" x="3829050" y="2343150"/>
          <p14:tracePt t="16499" x="3403600" y="2324100"/>
          <p14:tracePt t="16516" x="2990850" y="2292350"/>
          <p14:tracePt t="16533" x="2635250" y="2279650"/>
          <p14:tracePt t="16549" x="2565400" y="2286000"/>
          <p14:tracePt t="16566" x="2520950" y="2298700"/>
          <p14:tracePt t="16582" x="2482850" y="2311400"/>
          <p14:tracePt t="16599" x="2425700" y="2330450"/>
          <p14:tracePt t="16616" x="2362200" y="2349500"/>
          <p14:tracePt t="16632" x="2266950" y="2387600"/>
          <p14:tracePt t="16649" x="2184400" y="2419350"/>
          <p14:tracePt t="16666" x="2120900" y="2444750"/>
          <p14:tracePt t="16683" x="2057400" y="2470150"/>
          <p14:tracePt t="16699" x="2012950" y="2489200"/>
          <p14:tracePt t="16716" x="2000250" y="2495550"/>
          <p14:tracePt t="16733" x="1993900" y="2508250"/>
          <p14:tracePt t="16749" x="1955800" y="2527300"/>
          <p14:tracePt t="16766" x="1841500" y="2571750"/>
          <p14:tracePt t="16783" x="1778000" y="2590800"/>
          <p14:tracePt t="16800" x="1733550" y="2616200"/>
          <p14:tracePt t="16816" x="1701800" y="2641600"/>
          <p14:tracePt t="16834" x="1689100" y="2660650"/>
          <p14:tracePt t="16849" x="1670050" y="2686050"/>
          <p14:tracePt t="16867" x="1638300" y="2730500"/>
          <p14:tracePt t="16883" x="1612900" y="2768600"/>
          <p14:tracePt t="16900" x="1581150" y="2838450"/>
          <p14:tracePt t="16917" x="1568450" y="2908300"/>
          <p14:tracePt t="16933" x="1555750" y="2959100"/>
          <p14:tracePt t="16950" x="1549400" y="3048000"/>
          <p14:tracePt t="16966" x="1549400" y="3136900"/>
          <p14:tracePt t="16984" x="1549400" y="3213100"/>
          <p14:tracePt t="17001" x="1568450" y="3302000"/>
          <p14:tracePt t="17017" x="1574800" y="3403600"/>
          <p14:tracePt t="17033" x="1581150" y="3441700"/>
          <p14:tracePt t="17050" x="1600200" y="3498850"/>
          <p14:tracePt t="17066" x="1619250" y="3536950"/>
          <p14:tracePt t="17083" x="1631950" y="3556000"/>
          <p14:tracePt t="17100" x="1644650" y="3581400"/>
          <p14:tracePt t="17117" x="1663700" y="3619500"/>
          <p14:tracePt t="17133" x="1689100" y="3663950"/>
          <p14:tracePt t="17150" x="1708150" y="3689350"/>
          <p14:tracePt t="17167" x="1733550" y="3714750"/>
          <p14:tracePt t="17183" x="1733550" y="3721100"/>
          <p14:tracePt t="17200" x="1733550" y="3727450"/>
          <p14:tracePt t="17217" x="1739900" y="3740150"/>
          <p14:tracePt t="17234" x="1758950" y="3746500"/>
          <p14:tracePt t="17250" x="1784350" y="3771900"/>
          <p14:tracePt t="17267" x="1816100" y="3790950"/>
          <p14:tracePt t="17284" x="1924050" y="3848100"/>
          <p14:tracePt t="17300" x="2019300" y="3873500"/>
          <p14:tracePt t="17317" x="2108200" y="3886200"/>
          <p14:tracePt t="17334" x="2209800" y="3917950"/>
          <p14:tracePt t="17350" x="2355850" y="3956050"/>
          <p14:tracePt t="17367" x="2508250" y="3968750"/>
          <p14:tracePt t="17384" x="2965450" y="4032250"/>
          <p14:tracePt t="17401" x="3435350" y="4076700"/>
          <p14:tracePt t="17417" x="3676650" y="4095750"/>
          <p14:tracePt t="17434" x="3848100" y="4095750"/>
          <p14:tracePt t="17450" x="3968750" y="4095750"/>
          <p14:tracePt t="17467" x="4108450" y="4095750"/>
          <p14:tracePt t="17484" x="4521200" y="4089400"/>
          <p14:tracePt t="17501" x="4749800" y="4057650"/>
          <p14:tracePt t="17518" x="4914900" y="4051300"/>
          <p14:tracePt t="17534" x="5035550" y="4051300"/>
          <p14:tracePt t="17551" x="5162550" y="4044950"/>
          <p14:tracePt t="17567" x="5378450" y="4025900"/>
          <p14:tracePt t="17584" x="5511800" y="4006850"/>
          <p14:tracePt t="17601" x="5613400" y="3981450"/>
          <p14:tracePt t="17617" x="5746750" y="3937000"/>
          <p14:tracePt t="17634" x="5829300" y="3917950"/>
          <p14:tracePt t="17651" x="5918200" y="3886200"/>
          <p14:tracePt t="17667" x="5994400" y="3867150"/>
          <p14:tracePt t="17684" x="6102350" y="3841750"/>
          <p14:tracePt t="17701" x="6184900" y="3829050"/>
          <p14:tracePt t="17719" x="6407150" y="3797300"/>
          <p14:tracePt t="17734" x="6553200" y="3765550"/>
          <p14:tracePt t="17751" x="6699250" y="3727450"/>
          <p14:tracePt t="17768" x="6838950" y="3695700"/>
          <p14:tracePt t="17784" x="6864350" y="3689350"/>
          <p14:tracePt t="17801" x="7016750" y="3638550"/>
          <p14:tracePt t="17818" x="7137400" y="3619500"/>
          <p14:tracePt t="17835" x="7226300" y="3613150"/>
          <p14:tracePt t="17851" x="7315200" y="3594100"/>
          <p14:tracePt t="17868" x="7448550" y="3556000"/>
          <p14:tracePt t="17885" x="7556500" y="3492500"/>
          <p14:tracePt t="17901" x="7581900" y="3460750"/>
          <p14:tracePt t="17918" x="7613650" y="3409950"/>
          <p14:tracePt t="17935" x="7645400" y="3359150"/>
          <p14:tracePt t="17952" x="7664450" y="3333750"/>
          <p14:tracePt t="17968" x="7702550" y="3251200"/>
          <p14:tracePt t="17985" x="7708900" y="3225800"/>
          <p14:tracePt t="18001" x="7747000" y="3105150"/>
          <p14:tracePt t="18018" x="7747000" y="3028950"/>
          <p14:tracePt t="18035" x="7715250" y="2921000"/>
          <p14:tracePt t="18052" x="7607300" y="2717800"/>
          <p14:tracePt t="18069" x="7581900" y="2660650"/>
          <p14:tracePt t="18085" x="7543800" y="2590800"/>
          <p14:tracePt t="18102" x="7493000" y="2533650"/>
          <p14:tracePt t="18118" x="7448550" y="2444750"/>
          <p14:tracePt t="18135" x="7346950" y="2374900"/>
          <p14:tracePt t="18152" x="7200900" y="2247900"/>
          <p14:tracePt t="18168" x="7080250" y="2178050"/>
          <p14:tracePt t="18185" x="7042150" y="2152650"/>
          <p14:tracePt t="18202" x="6953250" y="2114550"/>
          <p14:tracePt t="18219" x="6934200" y="2101850"/>
          <p14:tracePt t="18235" x="6921500" y="2095500"/>
          <p14:tracePt t="18235" x="6902450" y="2089150"/>
          <p14:tracePt t="18252" x="6851650" y="2076450"/>
          <p14:tracePt t="18269" x="6788150" y="2070100"/>
          <p14:tracePt t="18285" x="6737350" y="2070100"/>
          <p14:tracePt t="18302" x="6699250" y="2070100"/>
          <p14:tracePt t="18319" x="6604000" y="2070100"/>
          <p14:tracePt t="18336" x="6502400" y="2076450"/>
          <p14:tracePt t="18352" x="6350000" y="2082800"/>
          <p14:tracePt t="18369" x="6121400" y="2101850"/>
          <p14:tracePt t="18385" x="6051550" y="2114550"/>
          <p14:tracePt t="18402" x="5842000" y="2139950"/>
          <p14:tracePt t="18419" x="5746750" y="2146300"/>
          <p14:tracePt t="18436" x="5473700" y="2165350"/>
          <p14:tracePt t="18452" x="5251450" y="2178050"/>
          <p14:tracePt t="18469" x="4870450" y="2209800"/>
          <p14:tracePt t="18486" x="4692650" y="2235200"/>
          <p14:tracePt t="18502" x="4540250" y="2266950"/>
          <p14:tracePt t="18519" x="4406900" y="2273300"/>
          <p14:tracePt t="18536" x="4273550" y="2279650"/>
          <p14:tracePt t="18553" x="4191000" y="2286000"/>
          <p14:tracePt t="18569" x="3987800" y="2286000"/>
          <p14:tracePt t="18586" x="3937000" y="2298700"/>
          <p14:tracePt t="18602" x="3594100" y="2305050"/>
          <p14:tracePt t="18619" x="3314700" y="2305050"/>
          <p14:tracePt t="18636" x="2736850" y="2266950"/>
          <p14:tracePt t="18652" x="2419350" y="2247900"/>
          <p14:tracePt t="18669" x="2260600" y="2235200"/>
          <p14:tracePt t="18686" x="2044700" y="2235200"/>
          <p14:tracePt t="18703" x="1987550" y="2235200"/>
          <p14:tracePt t="18719" x="1930400" y="2235200"/>
          <p14:tracePt t="18736" x="1885950" y="2235200"/>
          <p14:tracePt t="18752" x="1866900" y="2235200"/>
          <p14:tracePt t="18769" x="1854200" y="2235200"/>
          <p14:tracePt t="18785" x="1835150" y="2235200"/>
          <p14:tracePt t="18802" x="1778000" y="2247900"/>
          <p14:tracePt t="18819" x="1733550" y="2254250"/>
          <p14:tracePt t="18835" x="1651000" y="2286000"/>
          <p14:tracePt t="18853" x="1612900" y="2305050"/>
          <p14:tracePt t="18869" x="1504950" y="2349500"/>
          <p14:tracePt t="18886" x="1441450" y="2393950"/>
          <p14:tracePt t="18902" x="1390650" y="2425700"/>
          <p14:tracePt t="18919" x="1339850" y="2495550"/>
          <p14:tracePt t="18938" x="1327150" y="2527300"/>
          <p14:tracePt t="18953" x="1314450" y="2571750"/>
          <p14:tracePt t="18970" x="1314450" y="2616200"/>
          <p14:tracePt t="18986" x="1314450" y="2635250"/>
          <p14:tracePt t="19003" x="1308100" y="2667000"/>
          <p14:tracePt t="19020" x="1301750" y="2705100"/>
          <p14:tracePt t="19037" x="1301750" y="2762250"/>
          <p14:tracePt t="19053" x="1295400" y="2800350"/>
          <p14:tracePt t="19070" x="1295400" y="2870200"/>
          <p14:tracePt t="19086" x="1295400" y="2895600"/>
          <p14:tracePt t="19103" x="1295400" y="2921000"/>
          <p14:tracePt t="19120" x="1295400" y="2952750"/>
          <p14:tracePt t="19136" x="1301750" y="3003550"/>
          <p14:tracePt t="19153" x="1314450" y="3073400"/>
          <p14:tracePt t="19170" x="1327150" y="3111500"/>
          <p14:tracePt t="19187" x="1352550" y="3200400"/>
          <p14:tracePt t="19203" x="1384300" y="3333750"/>
          <p14:tracePt t="19221" x="1390650" y="3371850"/>
          <p14:tracePt t="19237" x="1403350" y="3409950"/>
          <p14:tracePt t="19253" x="1409700" y="3448050"/>
          <p14:tracePt t="19271" x="1409700" y="3467100"/>
          <p14:tracePt t="19287" x="1416050" y="3479800"/>
          <p14:tracePt t="19304" x="1416050" y="3505200"/>
          <p14:tracePt t="19320" x="1416050" y="3524250"/>
          <p14:tracePt t="19337" x="1416050" y="3543300"/>
          <p14:tracePt t="19354" x="1416050" y="3556000"/>
          <p14:tracePt t="19371" x="1416050" y="3562350"/>
          <p14:tracePt t="19420" x="0" y="0"/>
        </p14:tracePtLst>
        <p14:tracePtLst>
          <p14:tracePt t="57950" x="3930650" y="1397000"/>
          <p14:tracePt t="58213" x="3930650" y="1403350"/>
          <p14:tracePt t="58221" x="3905250" y="1403350"/>
          <p14:tracePt t="58228" x="3829050" y="1397000"/>
          <p14:tracePt t="58237" x="3784600" y="1390650"/>
          <p14:tracePt t="58261" x="3714750" y="1390650"/>
          <p14:tracePt t="58277" x="3695700" y="1390650"/>
          <p14:tracePt t="58287" x="3663950" y="1390650"/>
          <p14:tracePt t="58309" x="3644900" y="1390650"/>
          <p14:tracePt t="58320" x="3625850" y="1390650"/>
          <p14:tracePt t="58356" x="3619500" y="1390650"/>
          <p14:tracePt t="58370" x="3613150" y="1397000"/>
          <p14:tracePt t="58371" x="3606800" y="1403350"/>
          <p14:tracePt t="58387" x="3594100" y="1416050"/>
          <p14:tracePt t="58405" x="3587750" y="1422400"/>
          <p14:tracePt t="58421" x="3575050" y="1428750"/>
          <p14:tracePt t="58438" x="3575050" y="1441450"/>
          <p14:tracePt t="58454" x="3568700" y="1454150"/>
          <p14:tracePt t="58471" x="3568700" y="1466850"/>
          <p14:tracePt t="58488" x="3568700" y="1485900"/>
          <p14:tracePt t="58504" x="3568700" y="1498600"/>
          <p14:tracePt t="58521" x="3581400" y="1524000"/>
          <p14:tracePt t="58537" x="3587750" y="1530350"/>
          <p14:tracePt t="58554" x="3594100" y="1543050"/>
          <p14:tracePt t="58573" x="3606800" y="1549400"/>
          <p14:tracePt t="58588" x="3613150" y="1562100"/>
          <p14:tracePt t="58588" x="3619500" y="1568450"/>
          <p14:tracePt t="58606" x="3625850" y="1581150"/>
          <p14:tracePt t="58645" x="3638550" y="1581150"/>
          <p14:tracePt t="58654" x="3651250" y="1587500"/>
          <p14:tracePt t="58677" x="3657600" y="1587500"/>
          <p14:tracePt t="58685" x="3663950" y="1593850"/>
          <p14:tracePt t="58693" x="3676650" y="1593850"/>
          <p14:tracePt t="58705" x="3683000" y="1593850"/>
          <p14:tracePt t="58742" x="3695700" y="1593850"/>
          <p14:tracePt t="58757" x="3714750" y="1593850"/>
          <p14:tracePt t="58761" x="3721100" y="1593850"/>
          <p14:tracePt t="58772" x="3759200" y="1593850"/>
          <p14:tracePt t="58789" x="3810000" y="1593850"/>
          <p14:tracePt t="58806" x="3892550" y="1587500"/>
          <p14:tracePt t="58822" x="3930650" y="1581150"/>
          <p14:tracePt t="58839" x="3987800" y="1574800"/>
          <p14:tracePt t="58856" x="4006850" y="1568450"/>
          <p14:tracePt t="58872" x="4019550" y="1568450"/>
          <p14:tracePt t="59349" x="4032250" y="1549400"/>
          <p14:tracePt t="59349" x="4044950" y="1536700"/>
          <p14:tracePt t="59366" x="4057650" y="1517650"/>
          <p14:tracePt t="59373" x="4070350" y="1504950"/>
          <p14:tracePt t="59374" x="4114800" y="1447800"/>
          <p14:tracePt t="59390" x="4140200" y="1409700"/>
          <p14:tracePt t="59406" x="4159250" y="1371600"/>
          <p14:tracePt t="59423" x="4210050" y="1295400"/>
          <p14:tracePt t="59440" x="4222750" y="1276350"/>
          <p14:tracePt t="59457" x="4229100" y="1263650"/>
          <p14:tracePt t="59473" x="4235450" y="1244600"/>
          <p14:tracePt t="59490" x="4235450" y="1238250"/>
          <p14:tracePt t="59507" x="4248150" y="1225550"/>
          <p14:tracePt t="59523" x="4254500" y="1206500"/>
          <p14:tracePt t="59540" x="4267200" y="1193800"/>
          <p14:tracePt t="59557" x="4273550" y="1187450"/>
          <p14:tracePt t="59645" x="4273550" y="1181100"/>
          <p14:tracePt t="59654" x="4286250" y="1174750"/>
          <p14:tracePt t="59693" x="4298950" y="1174750"/>
          <p14:tracePt t="59717" x="4298950" y="1168400"/>
          <p14:tracePt t="59717" x="4311650" y="1168400"/>
          <p14:tracePt t="59734" x="4324350" y="1162050"/>
          <p14:tracePt t="59749" x="4324350" y="1155700"/>
          <p14:tracePt t="60077" x="4324350" y="1162050"/>
          <p14:tracePt t="60093" x="4324350" y="1168400"/>
          <p14:tracePt t="60109" x="4324350" y="1174750"/>
          <p14:tracePt t="60117" x="4324350" y="1181100"/>
          <p14:tracePt t="60157" x="4324350" y="1187450"/>
          <p14:tracePt t="60165" x="4324350" y="1193800"/>
          <p14:tracePt t="60189" x="4324350" y="1200150"/>
          <p14:tracePt t="60230" x="4324350" y="1206500"/>
          <p14:tracePt t="60245" x="4324350" y="1212850"/>
          <p14:tracePt t="60254" x="4318000" y="1219200"/>
          <p14:tracePt t="60261" x="4318000" y="1225550"/>
          <p14:tracePt t="60277" x="4318000" y="1238250"/>
          <p14:tracePt t="60285" x="4311650" y="1263650"/>
          <p14:tracePt t="60293" x="4311650" y="1276350"/>
          <p14:tracePt t="60308" x="4305300" y="1295400"/>
          <p14:tracePt t="60325" x="4305300" y="1320800"/>
          <p14:tracePt t="60365" x="4305300" y="1333500"/>
          <p14:tracePt t="60373" x="4298950" y="1346200"/>
          <p14:tracePt t="60405" x="4298950" y="1371600"/>
          <p14:tracePt t="60421" x="4298950" y="1377950"/>
          <p14:tracePt t="60429" x="4298950" y="1384300"/>
          <p14:tracePt t="60438" x="4298950" y="1397000"/>
          <p14:tracePt t="60441" x="4292600" y="1403350"/>
          <p14:tracePt t="60477" x="4292600" y="1416050"/>
          <p14:tracePt t="60510" x="4292600" y="1422400"/>
          <p14:tracePt t="60517" x="4292600" y="1428750"/>
          <p14:tracePt t="60557" x="4286250" y="1428750"/>
          <p14:tracePt t="61053" x="4286250" y="1441450"/>
          <p14:tracePt t="61069" x="4286250" y="1447800"/>
          <p14:tracePt t="61075" x="4286250" y="1479550"/>
          <p14:tracePt t="61109" x="4292600" y="1492250"/>
          <p14:tracePt t="61325" x="4298950" y="1492250"/>
          <p14:tracePt t="61334" x="4305300" y="1492250"/>
          <p14:tracePt t="61343" x="4324350" y="1492250"/>
          <p14:tracePt t="61346" x="4356100" y="1492250"/>
          <p14:tracePt t="61359" x="4381500" y="1492250"/>
          <p14:tracePt t="61376" x="4406900" y="1492250"/>
          <p14:tracePt t="61393" x="4419600" y="1492250"/>
          <p14:tracePt t="61513" x="4419600" y="1504950"/>
          <p14:tracePt t="61536" x="4413250" y="1504950"/>
          <p14:tracePt t="61536" x="4394200" y="1530350"/>
          <p14:tracePt t="61543" x="4368800" y="1549400"/>
          <p14:tracePt t="61560" x="4356100" y="1562100"/>
          <p14:tracePt t="61577" x="4343400" y="1574800"/>
          <p14:tracePt t="61629" x="4337050" y="1587500"/>
          <p14:tracePt t="61661" x="4337050" y="1593850"/>
          <p14:tracePt t="61669" x="4337050" y="1600200"/>
          <p14:tracePt t="61686" x="4330700" y="1612900"/>
          <p14:tracePt t="61694" x="4330700" y="1625600"/>
          <p14:tracePt t="61694" x="4324350" y="1638300"/>
          <p14:tracePt t="61710" x="4324350" y="1651000"/>
          <p14:tracePt t="61761" x="4318000" y="1663700"/>
          <p14:tracePt t="61838" x="4318000" y="1676400"/>
          <p14:tracePt t="61861" x="4318000" y="1682750"/>
          <p14:tracePt t="61863" x="4318000" y="1701800"/>
          <p14:tracePt t="61878" x="4318000" y="1727200"/>
          <p14:tracePt t="61878" x="4318000" y="1746250"/>
          <p14:tracePt t="61894" x="4324350" y="1778000"/>
          <p14:tracePt t="61910" x="4337050" y="1790700"/>
          <p14:tracePt t="61927" x="4337050" y="1797050"/>
          <p14:tracePt t="61973" x="4349750" y="1797050"/>
          <p14:tracePt t="62014" x="4356100" y="1797050"/>
          <p14:tracePt t="62021" x="4362450" y="1797050"/>
          <p14:tracePt t="62029" x="4375150" y="1797050"/>
          <p14:tracePt t="62037" x="4381500" y="1797050"/>
          <p14:tracePt t="62044" x="4413250" y="1784350"/>
          <p14:tracePt t="62061" x="4445000" y="1771650"/>
          <p14:tracePt t="62078" x="4470400" y="1758950"/>
          <p14:tracePt t="62094" x="4489450" y="1739900"/>
          <p14:tracePt t="62111" x="4508500" y="1708150"/>
          <p14:tracePt t="62127" x="4521200" y="1676400"/>
          <p14:tracePt t="62145" x="4527550" y="1625600"/>
          <p14:tracePt t="62162" x="4527550" y="1612900"/>
          <p14:tracePt t="62178" x="4527550" y="1600200"/>
          <p14:tracePt t="62194" x="4521200" y="1587500"/>
          <p14:tracePt t="62211" x="4514850" y="1581150"/>
          <p14:tracePt t="62228" x="4502150" y="1574800"/>
          <p14:tracePt t="62244" x="4470400" y="1562100"/>
          <p14:tracePt t="62262" x="4438650" y="1555750"/>
          <p14:tracePt t="62278" x="4413250" y="1555750"/>
          <p14:tracePt t="62295" x="4375150" y="1555750"/>
          <p14:tracePt t="62333" x="4362450" y="1555750"/>
          <p14:tracePt t="62344" x="4349750" y="1555750"/>
          <p14:tracePt t="62345" x="4337050" y="1555750"/>
          <p14:tracePt t="62361" x="4318000" y="1555750"/>
          <p14:tracePt t="62378" x="4305300" y="1568450"/>
          <p14:tracePt t="62395" x="4279900" y="1581150"/>
          <p14:tracePt t="62411" x="4260850" y="1619250"/>
          <p14:tracePt t="62428" x="4254500" y="1644650"/>
          <p14:tracePt t="62445" x="4241800" y="1701800"/>
          <p14:tracePt t="62462" x="4241800" y="1739900"/>
          <p14:tracePt t="62478" x="4235450" y="1758950"/>
          <p14:tracePt t="62495" x="4235450" y="1784350"/>
          <p14:tracePt t="62511" x="4241800" y="1790700"/>
          <p14:tracePt t="62529" x="4241800" y="1797050"/>
          <p14:tracePt t="62545" x="4254500" y="1797050"/>
          <p14:tracePt t="62562" x="4273550" y="1797050"/>
          <p14:tracePt t="62578" x="4286250" y="1797050"/>
          <p14:tracePt t="62595" x="4298950" y="1797050"/>
          <p14:tracePt t="62612" x="4330700" y="1784350"/>
          <p14:tracePt t="62628" x="4368800" y="1746250"/>
          <p14:tracePt t="62647" x="4394200" y="1727200"/>
          <p14:tracePt t="62662" x="4406900" y="1701800"/>
          <p14:tracePt t="62679" x="4413250" y="1663700"/>
          <p14:tracePt t="62695" x="4425950" y="1644650"/>
          <p14:tracePt t="62712" x="4425950" y="1638300"/>
          <p14:tracePt t="62728" x="4425950" y="1631950"/>
          <p14:tracePt t="62765" x="4425950" y="1625600"/>
          <p14:tracePt t="62861" x="4419600" y="1625600"/>
          <p14:tracePt t="62869" x="4413250" y="1625600"/>
          <p14:tracePt t="62877" x="4368800" y="1644650"/>
          <p14:tracePt t="62895" x="4356100" y="1651000"/>
          <p14:tracePt t="62896" x="4318000" y="1670050"/>
          <p14:tracePt t="62912" x="4298950" y="1689100"/>
          <p14:tracePt t="62929" x="4286250" y="1701800"/>
          <p14:tracePt t="62946" x="4279900" y="1714500"/>
          <p14:tracePt t="62981" x="4279900" y="1720850"/>
          <p14:tracePt t="63949" x="4286250" y="1720850"/>
          <p14:tracePt t="65669" x="4292600" y="1714500"/>
          <p14:tracePt t="65685" x="4298950" y="1714500"/>
          <p14:tracePt t="65688" x="4305300" y="1708150"/>
          <p14:tracePt t="65701" x="4324350" y="1701800"/>
          <p14:tracePt t="65749" x="4330700" y="1701800"/>
          <p14:tracePt t="65765" x="4343400" y="1695450"/>
          <p14:tracePt t="65773" x="4375150" y="1695450"/>
          <p14:tracePt t="65781" x="4394200" y="1689100"/>
          <p14:tracePt t="65783" x="4425950" y="1689100"/>
          <p14:tracePt t="65800" x="4451350" y="1689100"/>
          <p14:tracePt t="65837" x="4464050" y="1689100"/>
          <p14:tracePt t="65861" x="4470400" y="1689100"/>
          <p14:tracePt t="65893" x="4476750" y="1689100"/>
          <p14:tracePt t="65900" x="4508500" y="1689100"/>
          <p14:tracePt t="65925" x="4521200" y="1695450"/>
          <p14:tracePt t="65933" x="4572000" y="1701800"/>
          <p14:tracePt t="65934" x="4616450" y="1701800"/>
          <p14:tracePt t="65950" x="4635500" y="1701800"/>
          <p14:tracePt t="65967" x="4648200" y="1708150"/>
          <p14:tracePt t="65984" x="4654550" y="1708150"/>
          <p14:tracePt t="66000" x="4660900" y="1708150"/>
          <p14:tracePt t="66017" x="4673600" y="1708150"/>
          <p14:tracePt t="66034" x="4686300" y="1708150"/>
          <p14:tracePt t="66077" x="4692650" y="1708150"/>
          <p14:tracePt t="66085" x="4699000" y="1708150"/>
          <p14:tracePt t="66101" x="4705350" y="1714500"/>
          <p14:tracePt t="66102" x="4730750" y="1714500"/>
          <p14:tracePt t="66117" x="4749800" y="1720850"/>
          <p14:tracePt t="66134" x="4768850" y="1720850"/>
          <p14:tracePt t="66173" x="4775200" y="1720850"/>
          <p14:tracePt t="66181" x="4781550" y="1720850"/>
          <p14:tracePt t="66269" x="4787900" y="1720850"/>
          <p14:tracePt t="66287" x="4800600" y="1714500"/>
          <p14:tracePt t="66304" x="4800600" y="1701800"/>
          <p14:tracePt t="66327" x="4806950" y="1701800"/>
          <p14:tracePt t="66341" x="4813300" y="1695450"/>
          <p14:tracePt t="66351" x="4813300" y="1689100"/>
          <p14:tracePt t="66351" x="4813300" y="1682750"/>
          <p14:tracePt t="66368" x="4832350" y="1651000"/>
          <p14:tracePt t="66385" x="4845050" y="1631950"/>
          <p14:tracePt t="66401" x="4845050" y="1619250"/>
          <p14:tracePt t="66418" x="4851400" y="1593850"/>
          <p14:tracePt t="66453" x="4857750" y="1587500"/>
          <p14:tracePt t="66485" x="4857750" y="1581150"/>
          <p14:tracePt t="66541" x="4857750" y="1574800"/>
          <p14:tracePt t="66549" x="4857750" y="1568450"/>
          <p14:tracePt t="66893" x="4857750" y="1562100"/>
          <p14:tracePt t="66909" x="4857750" y="1555750"/>
          <p14:tracePt t="66917" x="4857750" y="1543050"/>
          <p14:tracePt t="66941" x="4857750" y="1536700"/>
          <p14:tracePt t="66949" x="4857750" y="1530350"/>
          <p14:tracePt t="66954" x="4864100" y="1530350"/>
          <p14:tracePt t="67125" x="4857750" y="1530350"/>
          <p14:tracePt t="67149" x="4845050" y="1530350"/>
          <p14:tracePt t="67157" x="4819650" y="1543050"/>
          <p14:tracePt t="67169" x="4813300" y="1543050"/>
          <p14:tracePt t="67170" x="4806950" y="1543050"/>
          <p14:tracePt t="67186" x="4794250" y="1549400"/>
          <p14:tracePt t="67357" x="4800600" y="1549400"/>
          <p14:tracePt t="67365" x="4806950" y="1549400"/>
          <p14:tracePt t="67389" x="4819650" y="1549400"/>
          <p14:tracePt t="67429" x="4826000" y="1549400"/>
          <p14:tracePt t="67789" x="4832350" y="1549400"/>
          <p14:tracePt t="67797" x="4838700" y="1549400"/>
          <p14:tracePt t="67813" x="4845050" y="1549400"/>
          <p14:tracePt t="67821" x="4851400" y="1549400"/>
          <p14:tracePt t="67845" x="4851400" y="1543050"/>
          <p14:tracePt t="67853" x="4851400" y="1530350"/>
          <p14:tracePt t="67870" x="4851400" y="1524000"/>
          <p14:tracePt t="67871" x="4851400" y="1504950"/>
          <p14:tracePt t="67887" x="4851400" y="1498600"/>
          <p14:tracePt t="67904" x="4845050" y="1485900"/>
          <p14:tracePt t="67920" x="4838700" y="1479550"/>
          <p14:tracePt t="67937" x="4832350" y="1473200"/>
          <p14:tracePt t="67954" x="4832350" y="1466850"/>
          <p14:tracePt t="67970" x="4826000" y="1460500"/>
          <p14:tracePt t="67987" x="4819650" y="1447800"/>
          <p14:tracePt t="68004" x="4806950" y="1447800"/>
          <p14:tracePt t="68037" x="4806950" y="1441450"/>
          <p14:tracePt t="68038" x="4800600" y="1441450"/>
          <p14:tracePt t="68085" x="4787900" y="1441450"/>
          <p14:tracePt t="68109" x="4749800" y="1447800"/>
          <p14:tracePt t="68117" x="4743450" y="1460500"/>
          <p14:tracePt t="68125" x="4692650" y="1485900"/>
          <p14:tracePt t="68137" x="4641850" y="1517650"/>
          <p14:tracePt t="68154" x="4616450" y="1536700"/>
          <p14:tracePt t="68172" x="4610100" y="1536700"/>
          <p14:tracePt t="68269" x="4622800" y="1536700"/>
          <p14:tracePt t="68285" x="4629150" y="1536700"/>
          <p14:tracePt t="68297" x="4648200" y="1530350"/>
          <p14:tracePt t="68301" x="4660900" y="1530350"/>
          <p14:tracePt t="68306" x="4692650" y="1524000"/>
          <p14:tracePt t="68321" x="4718050" y="1511300"/>
          <p14:tracePt t="68338" x="4724400" y="1504950"/>
          <p14:tracePt t="68405" x="4730750" y="1498600"/>
          <p14:tracePt t="68413" x="4730750" y="1492250"/>
          <p14:tracePt t="68424" x="4730750" y="1485900"/>
          <p14:tracePt t="68453" x="4730750" y="1479550"/>
          <p14:tracePt t="68464" x="4724400" y="1473200"/>
          <p14:tracePt t="68477" x="4724400" y="1466850"/>
          <p14:tracePt t="68493" x="4724400" y="1460500"/>
          <p14:tracePt t="68509" x="4718050" y="1454150"/>
          <p14:tracePt t="68685" x="4724400" y="1454150"/>
          <p14:tracePt t="68693" x="4762500" y="1460500"/>
          <p14:tracePt t="68701" x="4800600" y="1473200"/>
          <p14:tracePt t="68705" x="4889500" y="1479550"/>
          <p14:tracePt t="68722" x="4959350" y="1479550"/>
          <p14:tracePt t="68739" x="5029200" y="1479550"/>
          <p14:tracePt t="68755" x="5073650" y="1485900"/>
          <p14:tracePt t="68772" x="5086350" y="1485900"/>
          <p14:tracePt t="68788" x="5099050" y="1485900"/>
          <p14:tracePt t="68829" x="5105400" y="1479550"/>
          <p14:tracePt t="68847" x="5118100" y="1473200"/>
          <p14:tracePt t="69005" x="5118100" y="1466850"/>
          <p14:tracePt t="69005" x="5118100" y="1460500"/>
          <p14:tracePt t="69029" x="5118100" y="1447800"/>
          <p14:tracePt t="69039" x="5111750" y="1447800"/>
          <p14:tracePt t="69039" x="5105400" y="1441450"/>
          <p14:tracePt t="69055" x="5099050" y="1435100"/>
          <p14:tracePt t="69072" x="5099050" y="1428750"/>
          <p14:tracePt t="69089" x="5099050" y="1422400"/>
          <p14:tracePt t="69106" x="5067300" y="1384300"/>
          <p14:tracePt t="69123" x="5060950" y="1377950"/>
          <p14:tracePt t="69139" x="5048250" y="1365250"/>
          <p14:tracePt t="69156" x="5041900" y="1358900"/>
          <p14:tracePt t="69172" x="5035550" y="1352550"/>
          <p14:tracePt t="69189" x="5022850" y="1352550"/>
          <p14:tracePt t="69206" x="5016500" y="1339850"/>
          <p14:tracePt t="69269" x="5010150" y="1339850"/>
          <p14:tracePt t="69293" x="4997450" y="1339850"/>
          <p14:tracePt t="69309" x="4991100" y="1339850"/>
          <p14:tracePt t="69317" x="4972050" y="1339850"/>
          <p14:tracePt t="69325" x="4959350" y="1339850"/>
          <p14:tracePt t="69332" x="4953000" y="1339850"/>
          <p14:tracePt t="69340" x="4927600" y="1339850"/>
          <p14:tracePt t="69356" x="4914900" y="1339850"/>
          <p14:tracePt t="69373" x="4902200" y="1346200"/>
          <p14:tracePt t="69390" x="4870450" y="1358900"/>
          <p14:tracePt t="69406" x="4838700" y="1377950"/>
          <p14:tracePt t="69423" x="4806950" y="1397000"/>
          <p14:tracePt t="69440" x="4775200" y="1428750"/>
          <p14:tracePt t="69456" x="4762500" y="1447800"/>
          <p14:tracePt t="69473" x="4749800" y="1466850"/>
          <p14:tracePt t="69490" x="4730750" y="1524000"/>
          <p14:tracePt t="69506" x="4724400" y="1549400"/>
          <p14:tracePt t="69523" x="4724400" y="1574800"/>
          <p14:tracePt t="69540" x="4724400" y="1593850"/>
          <p14:tracePt t="69556" x="4724400" y="1612900"/>
          <p14:tracePt t="69574" x="4737100" y="1619250"/>
          <p14:tracePt t="69590" x="4749800" y="1625600"/>
          <p14:tracePt t="69607" x="4781550" y="1631950"/>
          <p14:tracePt t="69623" x="4876800" y="1631950"/>
          <p14:tracePt t="69640" x="5003800" y="1631950"/>
          <p14:tracePt t="69656" x="5149850" y="1631950"/>
          <p14:tracePt t="69673" x="5226050" y="1625600"/>
          <p14:tracePt t="69690" x="5454650" y="1600200"/>
          <p14:tracePt t="69707" x="5505450" y="1587500"/>
          <p14:tracePt t="69723" x="5549900" y="1581150"/>
          <p14:tracePt t="69740" x="5575300" y="1555750"/>
          <p14:tracePt t="69773" x="5581650" y="1530350"/>
          <p14:tracePt t="69774" x="5594350" y="1492250"/>
          <p14:tracePt t="69791" x="5600700" y="1460500"/>
          <p14:tracePt t="69807" x="5600700" y="1435100"/>
          <p14:tracePt t="69824" x="5600700" y="1416050"/>
          <p14:tracePt t="69840" x="5600700" y="1409700"/>
          <p14:tracePt t="69857" x="5600700" y="1403350"/>
          <p14:tracePt t="69893" x="5594350" y="1397000"/>
          <p14:tracePt t="69909" x="5588000" y="1390650"/>
          <p14:tracePt t="69925" x="5581650" y="1390650"/>
          <p14:tracePt t="69957" x="5568950" y="1390650"/>
          <p14:tracePt t="69965" x="5556250" y="1390650"/>
          <p14:tracePt t="69981" x="5549900" y="1390650"/>
          <p14:tracePt t="69989" x="5511800" y="1397000"/>
          <p14:tracePt t="70007" x="5499100" y="1397000"/>
          <p14:tracePt t="70008" x="5461000" y="1397000"/>
          <p14:tracePt t="70024" x="5429250" y="1397000"/>
          <p14:tracePt t="70040" x="5410200" y="1397000"/>
          <p14:tracePt t="70058" x="5403850" y="1397000"/>
          <p14:tracePt t="70074" x="5397500" y="1397000"/>
          <p14:tracePt t="70201" x="5384800" y="1397000"/>
          <p14:tracePt t="70221" x="5378450" y="1403350"/>
          <p14:tracePt t="70233" x="5372100" y="1409700"/>
          <p14:tracePt t="70240" x="5365750" y="1409700"/>
          <p14:tracePt t="70349" x="5384800" y="1409700"/>
          <p14:tracePt t="70357" x="5391150" y="1409700"/>
          <p14:tracePt t="70364" x="5416550" y="1409700"/>
          <p14:tracePt t="70373" x="5435600" y="1403350"/>
          <p14:tracePt t="70381" x="5486400" y="1403350"/>
          <p14:tracePt t="70390" x="5524500" y="1397000"/>
          <p14:tracePt t="70408" x="5562600" y="1397000"/>
          <p14:tracePt t="70597" x="5556250" y="1397000"/>
          <p14:tracePt t="70661" x="5549900" y="1397000"/>
          <p14:tracePt t="70677" x="5543550" y="1397000"/>
          <p14:tracePt t="70685" x="5530850" y="1397000"/>
          <p14:tracePt t="70701" x="5524500" y="1397000"/>
          <p14:tracePt t="70733" x="5511800" y="1397000"/>
          <p14:tracePt t="70909" x="5505450" y="1397000"/>
          <p14:tracePt t="70918" x="5499100" y="1397000"/>
          <p14:tracePt t="70933" x="5486400" y="1397000"/>
          <p14:tracePt t="70942" x="5422900" y="1365250"/>
          <p14:tracePt t="70943" x="5359400" y="1339850"/>
          <p14:tracePt t="70959" x="5327650" y="1320800"/>
          <p14:tracePt t="70975" x="5302250" y="1308100"/>
          <p14:tracePt t="70992" x="5295900" y="1308100"/>
          <p14:tracePt t="71009" x="5295900" y="1301750"/>
          <p14:tracePt t="71026" x="5289550" y="1282700"/>
          <p14:tracePt t="71042" x="5283200" y="1250950"/>
          <p14:tracePt t="71059" x="5283200" y="1219200"/>
          <p14:tracePt t="71075" x="5283200" y="1200150"/>
          <p14:tracePt t="71092" x="5302250" y="1123950"/>
          <p14:tracePt t="71109" x="5321300" y="1092200"/>
          <p14:tracePt t="71126" x="5327650" y="1079500"/>
          <p14:tracePt t="71142" x="5334000" y="1073150"/>
          <p14:tracePt t="71159" x="5340350" y="1066800"/>
          <p14:tracePt t="71373" x="5334000" y="1079500"/>
          <p14:tracePt t="71379" x="5327650" y="1079500"/>
          <p14:tracePt t="71392" x="5314950" y="1085850"/>
          <p14:tracePt t="71393" x="5283200" y="1111250"/>
          <p14:tracePt t="71409" x="5251450" y="1136650"/>
          <p14:tracePt t="71426" x="5200650" y="1174750"/>
          <p14:tracePt t="71443" x="5149850" y="1250950"/>
          <p14:tracePt t="71459" x="5137150" y="1276350"/>
          <p14:tracePt t="71476" x="5130800" y="1289050"/>
          <p14:tracePt t="71493" x="5130800" y="1301750"/>
          <p14:tracePt t="71510" x="5130800" y="1308100"/>
          <p14:tracePt t="71526" x="5130800" y="1314450"/>
          <p14:tracePt t="71543" x="5137150" y="1320800"/>
          <p14:tracePt t="71560" x="5143500" y="1320800"/>
          <p14:tracePt t="71576" x="5162550" y="1320800"/>
          <p14:tracePt t="71593" x="5181600" y="1327150"/>
          <p14:tracePt t="71610" x="5219700" y="1327150"/>
          <p14:tracePt t="71627" x="5264150" y="1333500"/>
          <p14:tracePt t="71643" x="5308600" y="1346200"/>
          <p14:tracePt t="71660" x="5359400" y="1358900"/>
          <p14:tracePt t="71676" x="5435600" y="1365250"/>
          <p14:tracePt t="71693" x="5480050" y="1365250"/>
          <p14:tracePt t="71710" x="5524500" y="1358900"/>
          <p14:tracePt t="71726" x="5543550" y="1339850"/>
          <p14:tracePt t="71743" x="5562600" y="1308100"/>
          <p14:tracePt t="71760" x="5575300" y="1270000"/>
          <p14:tracePt t="71777" x="5594350" y="1244600"/>
          <p14:tracePt t="71793" x="5613400" y="1206500"/>
          <p14:tracePt t="71810" x="5619750" y="1187450"/>
          <p14:tracePt t="71827" x="5619750" y="1168400"/>
          <p14:tracePt t="71844" x="5619750" y="1162050"/>
          <p14:tracePt t="71909" x="5613400" y="1162050"/>
          <p14:tracePt t="71917" x="5600700" y="1162050"/>
          <p14:tracePt t="71925" x="5588000" y="1162050"/>
          <p14:tracePt t="71927" x="5530850" y="1155700"/>
          <p14:tracePt t="71944" x="5448300" y="1155700"/>
          <p14:tracePt t="71960" x="5410200" y="1149350"/>
          <p14:tracePt t="71977" x="5365750" y="1155700"/>
          <p14:tracePt t="71994" x="5327650" y="1181100"/>
          <p14:tracePt t="72010" x="5308600" y="1187450"/>
          <p14:tracePt t="72028" x="5283200" y="1206500"/>
          <p14:tracePt t="72044" x="5238750" y="1263650"/>
          <p14:tracePt t="72061" x="5219700" y="1295400"/>
          <p14:tracePt t="72077" x="5219700" y="1314450"/>
          <p14:tracePt t="72094" x="5219700" y="1327150"/>
          <p14:tracePt t="72111" x="5219700" y="1333500"/>
          <p14:tracePt t="72165" x="5232400" y="1333500"/>
          <p14:tracePt t="72181" x="5238750" y="1333500"/>
          <p14:tracePt t="72189" x="5289550" y="1333500"/>
          <p14:tracePt t="72203" x="5302250" y="1333500"/>
          <p14:tracePt t="72203" x="5340350" y="1327150"/>
          <p14:tracePt t="72211" x="5403850" y="1314450"/>
          <p14:tracePt t="72228" x="5448300" y="1289050"/>
          <p14:tracePt t="72244" x="5486400" y="1270000"/>
          <p14:tracePt t="72261" x="5511800" y="1250950"/>
          <p14:tracePt t="72278" x="5530850" y="1231900"/>
          <p14:tracePt t="72294" x="5543550" y="1219200"/>
          <p14:tracePt t="72311" x="5562600" y="1200150"/>
          <p14:tracePt t="72328" x="5568950" y="1181100"/>
          <p14:tracePt t="72344" x="5568950" y="1168400"/>
          <p14:tracePt t="72361" x="5568950" y="1162050"/>
          <p14:tracePt t="72405" x="5568950" y="1155700"/>
          <p14:tracePt t="72413" x="5556250" y="1155700"/>
          <p14:tracePt t="72421" x="5549900" y="1155700"/>
          <p14:tracePt t="72429" x="5499100" y="1174750"/>
          <p14:tracePt t="72429" x="5473700" y="1187450"/>
          <p14:tracePt t="72445" x="5403850" y="1257300"/>
          <p14:tracePt t="72461" x="5334000" y="1327150"/>
          <p14:tracePt t="72478" x="5289550" y="1377950"/>
          <p14:tracePt t="72495" x="5283200" y="1390650"/>
          <p14:tracePt t="72556" x="5276850" y="1397000"/>
          <p14:tracePt t="72573" x="5276850" y="1403350"/>
          <p14:tracePt t="72581" x="5270500" y="1416050"/>
          <p14:tracePt t="72595" x="5270500" y="1422400"/>
          <p14:tracePt t="72595" x="5264150" y="1466850"/>
          <p14:tracePt t="72611" x="5264150" y="1517650"/>
          <p14:tracePt t="72611" x="5251450" y="1562100"/>
          <p14:tracePt t="72629" x="5251450" y="1600200"/>
          <p14:tracePt t="72645" x="5251450" y="1631950"/>
          <p14:tracePt t="72685" x="5251450" y="1638300"/>
          <p14:tracePt t="72693" x="5257800" y="1644650"/>
          <p14:tracePt t="72717" x="5264150" y="1644650"/>
          <p14:tracePt t="72731" x="5270500" y="1651000"/>
          <p14:tracePt t="72749" x="5276850" y="1651000"/>
          <p14:tracePt t="72757" x="5283200" y="1651000"/>
          <p14:tracePt t="72778" x="5295900" y="1651000"/>
          <p14:tracePt t="72779" x="5321300" y="1651000"/>
          <p14:tracePt t="72795" x="5365750" y="1651000"/>
          <p14:tracePt t="72813" x="5384800" y="1644650"/>
          <p14:tracePt t="72828" x="5473700" y="1612900"/>
          <p14:tracePt t="72845" x="5499100" y="1593850"/>
          <p14:tracePt t="72862" x="5505450" y="1587500"/>
          <p14:tracePt t="72878" x="5524500" y="1562100"/>
          <p14:tracePt t="72895" x="5537200" y="1549400"/>
          <p14:tracePt t="72912" x="5549900" y="1511300"/>
          <p14:tracePt t="72929" x="5549900" y="1504950"/>
          <p14:tracePt t="72945" x="5549900" y="1479550"/>
          <p14:tracePt t="72962" x="5549900" y="1466850"/>
          <p14:tracePt t="72978" x="5549900" y="1460500"/>
          <p14:tracePt t="72995" x="5530850" y="1447800"/>
          <p14:tracePt t="73012" x="5511800" y="1441450"/>
          <p14:tracePt t="73029" x="5473700" y="1441450"/>
          <p14:tracePt t="73046" x="5435600" y="1460500"/>
          <p14:tracePt t="73062" x="5403850" y="1479550"/>
          <p14:tracePt t="73079" x="5289550" y="1549400"/>
          <p14:tracePt t="73095" x="5232400" y="1581150"/>
          <p14:tracePt t="73112" x="5226050" y="1593850"/>
          <p14:tracePt t="73129" x="5219700" y="1625600"/>
          <p14:tracePt t="73146" x="5219700" y="1644650"/>
          <p14:tracePt t="73162" x="5219700" y="1670050"/>
          <p14:tracePt t="73179" x="5232400" y="1701800"/>
          <p14:tracePt t="73196" x="5232400" y="1708150"/>
          <p14:tracePt t="73212" x="5245100" y="1720850"/>
          <p14:tracePt t="73229" x="5270500" y="1720850"/>
          <p14:tracePt t="73246" x="5289550" y="1727200"/>
          <p14:tracePt t="73262" x="5302250" y="1727200"/>
          <p14:tracePt t="73279" x="5353050" y="1727200"/>
          <p14:tracePt t="73296" x="5403850" y="1720850"/>
          <p14:tracePt t="73313" x="5480050" y="1682750"/>
          <p14:tracePt t="73329" x="5518150" y="1670050"/>
          <p14:tracePt t="73346" x="5562600" y="1631950"/>
          <p14:tracePt t="73363" x="5588000" y="1612900"/>
          <p14:tracePt t="73380" x="5607050" y="1581150"/>
          <p14:tracePt t="73396" x="5632450" y="1543050"/>
          <p14:tracePt t="73413" x="5638800" y="1530350"/>
          <p14:tracePt t="73430" x="5638800" y="1524000"/>
          <p14:tracePt t="73501" x="5626100" y="1524000"/>
          <p14:tracePt t="73509" x="5600700" y="1524000"/>
          <p14:tracePt t="73509" x="5543550" y="1536700"/>
          <p14:tracePt t="73525" x="5518150" y="1549400"/>
          <p14:tracePt t="73533" x="5467350" y="1574800"/>
          <p14:tracePt t="73546" x="5429250" y="1606550"/>
          <p14:tracePt t="73547" x="5321300" y="1663700"/>
          <p14:tracePt t="73563" x="5232400" y="1727200"/>
          <p14:tracePt t="73580" x="5194300" y="1758950"/>
          <p14:tracePt t="73596" x="5175250" y="1790700"/>
          <p14:tracePt t="73614" x="5162550" y="1809750"/>
          <p14:tracePt t="73630" x="5162550" y="1822450"/>
          <p14:tracePt t="73646" x="5156200" y="1847850"/>
          <p14:tracePt t="73663" x="5149850" y="1860550"/>
          <p14:tracePt t="73680" x="5149850" y="1879600"/>
          <p14:tracePt t="73696" x="5162550" y="1892300"/>
          <p14:tracePt t="73713" x="5187950" y="1892300"/>
          <p14:tracePt t="73730" x="5200650" y="1892300"/>
          <p14:tracePt t="73747" x="5238750" y="1892300"/>
          <p14:tracePt t="73763" x="5289550" y="1885950"/>
          <p14:tracePt t="73780" x="5403850" y="1828800"/>
          <p14:tracePt t="73797" x="5461000" y="1790700"/>
          <p14:tracePt t="73813" x="5524500" y="1746250"/>
          <p14:tracePt t="73831" x="5588000" y="1670050"/>
          <p14:tracePt t="73847" x="5607050" y="1644650"/>
          <p14:tracePt t="73864" x="5607050" y="1631950"/>
          <p14:tracePt t="73881" x="5607050" y="1574800"/>
          <p14:tracePt t="73897" x="5600700" y="1555750"/>
          <p14:tracePt t="73914" x="5600700" y="1549400"/>
          <p14:tracePt t="73930" x="5594350" y="1543050"/>
          <p14:tracePt t="73947" x="5594350" y="1536700"/>
          <p14:tracePt t="73964" x="5556250" y="1530350"/>
          <p14:tracePt t="73981" x="5505450" y="1524000"/>
          <p14:tracePt t="73997" x="5473700" y="1524000"/>
          <p14:tracePt t="74014" x="5435600" y="1524000"/>
          <p14:tracePt t="74030" x="5397500" y="1543050"/>
          <p14:tracePt t="74047" x="5372100" y="1555750"/>
          <p14:tracePt t="74064" x="5359400" y="1562100"/>
          <p14:tracePt t="74080" x="5321300" y="1587500"/>
          <p14:tracePt t="74098" x="5283200" y="1612900"/>
          <p14:tracePt t="74114" x="5257800" y="1638300"/>
          <p14:tracePt t="74130" x="5251450" y="1670050"/>
          <p14:tracePt t="74147" x="5245100" y="1689100"/>
          <p14:tracePt t="74164" x="5245100" y="1701800"/>
          <p14:tracePt t="74180" x="5245100" y="1720850"/>
          <p14:tracePt t="74198" x="5245100" y="1746250"/>
          <p14:tracePt t="74237" x="5245100" y="1752600"/>
          <p14:tracePt t="74277" x="5251450" y="1758950"/>
          <p14:tracePt t="74284" x="5257800" y="1758950"/>
          <p14:tracePt t="74307" x="5264150" y="1758950"/>
          <p14:tracePt t="74308" x="5283200" y="1752600"/>
          <p14:tracePt t="74314" x="5314950" y="1739900"/>
          <p14:tracePt t="74332" x="5365750" y="1714500"/>
          <p14:tracePt t="74347" x="5461000" y="1657350"/>
          <p14:tracePt t="74365" x="5486400" y="1638300"/>
          <p14:tracePt t="74381" x="5511800" y="1600200"/>
          <p14:tracePt t="74398" x="5518150" y="1581150"/>
          <p14:tracePt t="74414" x="5530850" y="1555750"/>
          <p14:tracePt t="74431" x="5530850" y="1549400"/>
          <p14:tracePt t="74516" x="5524500" y="1549400"/>
          <p14:tracePt t="74525" x="5511800" y="1549400"/>
          <p14:tracePt t="74533" x="5499100" y="1555750"/>
          <p14:tracePt t="74533" x="5454650" y="1581150"/>
          <p14:tracePt t="74549" x="5422900" y="1600200"/>
          <p14:tracePt t="74549" x="5334000" y="1663700"/>
          <p14:tracePt t="74565" x="5302250" y="1695450"/>
          <p14:tracePt t="74581" x="5289550" y="1714500"/>
          <p14:tracePt t="74598" x="5289550" y="1739900"/>
          <p14:tracePt t="74615" x="5289550" y="1746250"/>
          <p14:tracePt t="74631" x="5283200" y="1752600"/>
          <p14:tracePt t="74648" x="5283200" y="1765300"/>
          <p14:tracePt t="74665" x="5283200" y="1771650"/>
          <p14:tracePt t="74682" x="5289550" y="1771650"/>
          <p14:tracePt t="74732" x="5302250" y="1771650"/>
          <p14:tracePt t="74756" x="5308600" y="1771650"/>
          <p14:tracePt t="74765" x="5321300" y="1771650"/>
          <p14:tracePt t="74772" x="5340350" y="1771650"/>
          <p14:tracePt t="74780" x="5391150" y="1752600"/>
          <p14:tracePt t="74791" x="5416550" y="1739900"/>
          <p14:tracePt t="74798" x="5492750" y="1701800"/>
          <p14:tracePt t="74815" x="5530850" y="1682750"/>
          <p14:tracePt t="74832" x="5600700" y="1619250"/>
          <p14:tracePt t="74849" x="5613400" y="1593850"/>
          <p14:tracePt t="74865" x="5619750" y="1587500"/>
          <p14:tracePt t="74882" x="5626100" y="1574800"/>
          <p14:tracePt t="74957" x="5613400" y="1581150"/>
          <p14:tracePt t="74965" x="5537200" y="1625600"/>
          <p14:tracePt t="74982" x="5499100" y="1644650"/>
          <p14:tracePt t="74982" x="5403850" y="1708150"/>
          <p14:tracePt t="74999" x="5334000" y="1765300"/>
          <p14:tracePt t="75015" x="5321300" y="1784350"/>
          <p14:tracePt t="75032" x="5314950" y="1809750"/>
          <p14:tracePt t="75049" x="5314950" y="1816100"/>
          <p14:tracePt t="75065" x="5314950" y="1822450"/>
          <p14:tracePt t="75082" x="5314950" y="1828800"/>
          <p14:tracePt t="75099" x="5327650" y="1828800"/>
          <p14:tracePt t="75115" x="5334000" y="1828800"/>
          <p14:tracePt t="75132" x="5372100" y="1835150"/>
          <p14:tracePt t="75149" x="5384800" y="1835150"/>
          <p14:tracePt t="75165" x="5410200" y="1822450"/>
          <p14:tracePt t="75182" x="5435600" y="1803400"/>
          <p14:tracePt t="75199" x="5454650" y="1778000"/>
          <p14:tracePt t="75216" x="5461000" y="1758950"/>
          <p14:tracePt t="75308" x="5454650" y="1765300"/>
          <p14:tracePt t="75316" x="5441950" y="1771650"/>
          <p14:tracePt t="75690" x="0" y="0"/>
        </p14:tracePtLst>
        <p14:tracePtLst>
          <p14:tracePt t="114368" x="3987800" y="3905250"/>
          <p14:tracePt t="114381" x="3994150" y="3905250"/>
          <p14:tracePt t="114389" x="4000500" y="3905250"/>
          <p14:tracePt t="114397" x="4006850" y="3905250"/>
          <p14:tracePt t="114405" x="4019550" y="3905250"/>
          <p14:tracePt t="114421" x="4038600" y="3905250"/>
          <p14:tracePt t="114449" x="4051300" y="3905250"/>
          <p14:tracePt t="114466" x="4057650" y="3905250"/>
          <p14:tracePt t="114533" x="4064000" y="3917950"/>
          <p14:tracePt t="114573" x="4070350" y="3924300"/>
          <p14:tracePt t="114581" x="4076700" y="3930650"/>
          <p14:tracePt t="114589" x="4076700" y="3943350"/>
          <p14:tracePt t="114693" x="4076700" y="3949700"/>
          <p14:tracePt t="114701" x="4076700" y="3968750"/>
          <p14:tracePt t="114717" x="4076700" y="3975100"/>
          <p14:tracePt t="114733" x="4076700" y="3987800"/>
          <p14:tracePt t="114734" x="4076700" y="4006850"/>
          <p14:tracePt t="114750" x="4064000" y="4019550"/>
          <p14:tracePt t="114767" x="4057650" y="4025900"/>
          <p14:tracePt t="114813" x="4051300" y="4032250"/>
          <p14:tracePt t="114826" x="4044950" y="4032250"/>
          <p14:tracePt t="114826" x="4044950" y="4038600"/>
          <p14:tracePt t="114853" x="4038600" y="4038600"/>
          <p14:tracePt t="114893" x="4032250" y="4038600"/>
          <p14:tracePt t="114901" x="4025900" y="4044950"/>
          <p14:tracePt t="114901" x="4013200" y="4044950"/>
          <p14:tracePt t="114917" x="4000500" y="4044950"/>
          <p14:tracePt t="114918" x="3962400" y="4044950"/>
          <p14:tracePt t="114934" x="3930650" y="4044950"/>
          <p14:tracePt t="114950" x="3911600" y="4038600"/>
          <p14:tracePt t="114967" x="3898900" y="4032250"/>
          <p14:tracePt t="115005" x="3892550" y="4032250"/>
          <p14:tracePt t="115029" x="3860800" y="4032250"/>
          <p14:tracePt t="115037" x="3835400" y="4013200"/>
          <p14:tracePt t="115045" x="3797300" y="3981450"/>
          <p14:tracePt t="115045" x="3746500" y="3968750"/>
          <p14:tracePt t="115054" x="3740150" y="3956050"/>
          <p14:tracePt t="115067" x="3676650" y="3937000"/>
          <p14:tracePt t="115084" x="3657600" y="3930650"/>
          <p14:tracePt t="115100" x="3644900" y="3930650"/>
          <p14:tracePt t="115117" x="3632200" y="3924300"/>
          <p14:tracePt t="115134" x="3625850" y="3924300"/>
          <p14:tracePt t="115170" x="3619500" y="3924300"/>
          <p14:tracePt t="115184" x="3613150" y="3924300"/>
          <p14:tracePt t="115205" x="3600450" y="3937000"/>
          <p14:tracePt t="115217" x="3594100" y="3943350"/>
          <p14:tracePt t="115221" x="3575050" y="3981450"/>
          <p14:tracePt t="115235" x="3562350" y="4032250"/>
          <p14:tracePt t="115251" x="3536950" y="4083050"/>
          <p14:tracePt t="115268" x="3517900" y="4121150"/>
          <p14:tracePt t="115284" x="3511550" y="4216400"/>
          <p14:tracePt t="115301" x="3511550" y="4273550"/>
          <p14:tracePt t="115318" x="3549650" y="4362450"/>
          <p14:tracePt t="115335" x="3575050" y="4432300"/>
          <p14:tracePt t="115351" x="3625850" y="4508500"/>
          <p14:tracePt t="115367" x="3683000" y="4559300"/>
          <p14:tracePt t="115384" x="3733800" y="4603750"/>
          <p14:tracePt t="115401" x="3841750" y="4648200"/>
          <p14:tracePt t="115418" x="3892550" y="4654550"/>
          <p14:tracePt t="115434" x="3949700" y="4654550"/>
          <p14:tracePt t="115451" x="4051300" y="4660900"/>
          <p14:tracePt t="115468" x="4152900" y="4673600"/>
          <p14:tracePt t="115468" x="4248150" y="4679950"/>
          <p14:tracePt t="115485" x="4559300" y="4699000"/>
          <p14:tracePt t="115501" x="4737100" y="4718050"/>
          <p14:tracePt t="115518" x="5016500" y="4743450"/>
          <p14:tracePt t="115535" x="5226050" y="4768850"/>
          <p14:tracePt t="115551" x="5461000" y="4787900"/>
          <p14:tracePt t="115568" x="5702300" y="4800600"/>
          <p14:tracePt t="115585" x="5810250" y="4787900"/>
          <p14:tracePt t="115602" x="5988050" y="4724400"/>
          <p14:tracePt t="115618" x="6064250" y="4686300"/>
          <p14:tracePt t="115635" x="6146800" y="4648200"/>
          <p14:tracePt t="115651" x="6191250" y="4635500"/>
          <p14:tracePt t="115668" x="6305550" y="4546600"/>
          <p14:tracePt t="115685" x="6337300" y="4521200"/>
          <p14:tracePt t="115701" x="6381750" y="4464050"/>
          <p14:tracePt t="115718" x="6419850" y="4394200"/>
          <p14:tracePt t="115735" x="6445250" y="4356100"/>
          <p14:tracePt t="115752" x="6464300" y="4330700"/>
          <p14:tracePt t="115770" x="6477000" y="4311650"/>
          <p14:tracePt t="115785" x="6477000" y="4292600"/>
          <p14:tracePt t="115802" x="6477000" y="4267200"/>
          <p14:tracePt t="115818" x="6470650" y="4235450"/>
          <p14:tracePt t="115835" x="6413500" y="4178300"/>
          <p14:tracePt t="115852" x="6356350" y="4140200"/>
          <p14:tracePt t="115869" x="6286500" y="4089400"/>
          <p14:tracePt t="115885" x="6203950" y="4057650"/>
          <p14:tracePt t="115903" x="6127750" y="4006850"/>
          <p14:tracePt t="115919" x="6013450" y="3962400"/>
          <p14:tracePt t="115935" x="5899150" y="3911600"/>
          <p14:tracePt t="115952" x="5816600" y="3892550"/>
          <p14:tracePt t="115969" x="5753100" y="3873500"/>
          <p14:tracePt t="115986" x="5670550" y="3854450"/>
          <p14:tracePt t="116002" x="5594350" y="3835400"/>
          <p14:tracePt t="116019" x="5499100" y="3803650"/>
          <p14:tracePt t="116035" x="5245100" y="3733800"/>
          <p14:tracePt t="116053" x="5073650" y="3702050"/>
          <p14:tracePt t="116069" x="4876800" y="3670300"/>
          <p14:tracePt t="116085" x="4673600" y="3644900"/>
          <p14:tracePt t="116102" x="4552950" y="3632200"/>
          <p14:tracePt t="116119" x="4451350" y="3619500"/>
          <p14:tracePt t="116136" x="4445000" y="3619500"/>
          <p14:tracePt t="116152" x="4419600" y="3619500"/>
          <p14:tracePt t="116169" x="4394200" y="3632200"/>
          <p14:tracePt t="116186" x="4241800" y="3670300"/>
          <p14:tracePt t="116202" x="4064000" y="3714750"/>
          <p14:tracePt t="116219" x="3873500" y="3771900"/>
          <p14:tracePt t="116236" x="3689350" y="3829050"/>
          <p14:tracePt t="116253" x="3638550" y="3854450"/>
          <p14:tracePt t="116269" x="3511550" y="3905250"/>
          <p14:tracePt t="116286" x="3422650" y="3930650"/>
          <p14:tracePt t="116302" x="3327400" y="3943350"/>
          <p14:tracePt t="116319" x="3200400" y="3975100"/>
          <p14:tracePt t="116337" x="3130550" y="3994150"/>
          <p14:tracePt t="116353" x="3086100" y="4019550"/>
          <p14:tracePt t="116369" x="3022600" y="4057650"/>
          <p14:tracePt t="116386" x="3003550" y="4076700"/>
          <p14:tracePt t="116403" x="2984500" y="4108450"/>
          <p14:tracePt t="116420" x="2971800" y="4121150"/>
          <p14:tracePt t="116436" x="2952750" y="4191000"/>
          <p14:tracePt t="116453" x="2946400" y="4248150"/>
          <p14:tracePt t="116470" x="2946400" y="4298950"/>
          <p14:tracePt t="116486" x="2965450" y="4349750"/>
          <p14:tracePt t="116503" x="3003550" y="4394200"/>
          <p14:tracePt t="116520" x="3086100" y="4438650"/>
          <p14:tracePt t="116536" x="3225800" y="4508500"/>
          <p14:tracePt t="116554" x="3517900" y="4603750"/>
          <p14:tracePt t="116569" x="3695700" y="4660900"/>
          <p14:tracePt t="116586" x="3937000" y="4724400"/>
          <p14:tracePt t="116602" x="4222750" y="4775200"/>
          <p14:tracePt t="116619" x="4451350" y="4800600"/>
          <p14:tracePt t="116636" x="4667250" y="4813300"/>
          <p14:tracePt t="116652" x="5086350" y="4826000"/>
          <p14:tracePt t="116669" x="5270500" y="4826000"/>
          <p14:tracePt t="116686" x="5410200" y="4826000"/>
          <p14:tracePt t="116703" x="5518150" y="4800600"/>
          <p14:tracePt t="116719" x="5607050" y="4762500"/>
          <p14:tracePt t="116737" x="5772150" y="4679950"/>
          <p14:tracePt t="116754" x="5880100" y="4635500"/>
          <p14:tracePt t="116770" x="6013450" y="4572000"/>
          <p14:tracePt t="116787" x="6165850" y="4502150"/>
          <p14:tracePt t="116803" x="6267450" y="4445000"/>
          <p14:tracePt t="116820" x="6375400" y="4387850"/>
          <p14:tracePt t="116820" x="6375400" y="4381500"/>
          <p14:tracePt t="116837" x="6400800" y="4356100"/>
          <p14:tracePt t="116853" x="6407150" y="4330700"/>
          <p14:tracePt t="116870" x="6407150" y="4292600"/>
          <p14:tracePt t="116887" x="6381750" y="4241800"/>
          <p14:tracePt t="116904" x="6330950" y="4178300"/>
          <p14:tracePt t="116920" x="6235700" y="4114800"/>
          <p14:tracePt t="116939" x="6121400" y="4064000"/>
          <p14:tracePt t="116953" x="5930900" y="4013200"/>
          <p14:tracePt t="116971" x="5721350" y="3949700"/>
          <p14:tracePt t="116987" x="5429250" y="3860800"/>
          <p14:tracePt t="117004" x="5067300" y="3765550"/>
          <p14:tracePt t="117020" x="4838700" y="3695700"/>
          <p14:tracePt t="117038" x="4699000" y="3670300"/>
          <p14:tracePt t="117054" x="4572000" y="3657600"/>
          <p14:tracePt t="117070" x="4470400" y="3632200"/>
          <p14:tracePt t="117087" x="4305300" y="3613150"/>
          <p14:tracePt t="117104" x="4210050" y="3606800"/>
          <p14:tracePt t="117121" x="3797300" y="3594100"/>
          <p14:tracePt t="117137" x="3689350" y="3600450"/>
          <p14:tracePt t="117154" x="3587750" y="3613150"/>
          <p14:tracePt t="117170" x="3530600" y="3619500"/>
          <p14:tracePt t="117187" x="3492500" y="3619500"/>
          <p14:tracePt t="117204" x="3479800" y="3625850"/>
          <p14:tracePt t="117253" x="3473450" y="3625850"/>
          <p14:tracePt t="117269" x="3460750" y="3632200"/>
          <p14:tracePt t="117612" x="0" y="0"/>
        </p14:tracePtLst>
        <p14:tracePtLst>
          <p14:tracePt t="121447" x="5391150" y="1466850"/>
          <p14:tracePt t="122156" x="5391150" y="1473200"/>
          <p14:tracePt t="122164" x="5384800" y="1479550"/>
          <p14:tracePt t="122172" x="5384800" y="1498600"/>
          <p14:tracePt t="122188" x="5384800" y="1517650"/>
          <p14:tracePt t="122196" x="5384800" y="1536700"/>
          <p14:tracePt t="122197" x="5384800" y="1587500"/>
          <p14:tracePt t="122213" x="5384800" y="1625600"/>
          <p14:tracePt t="122229" x="5391150" y="1720850"/>
          <p14:tracePt t="122246" x="5403850" y="1892300"/>
          <p14:tracePt t="122262" x="5422900" y="2152650"/>
          <p14:tracePt t="122279" x="5441950" y="2514600"/>
          <p14:tracePt t="122296" x="5492750" y="2997200"/>
          <p14:tracePt t="122313" x="5537200" y="3517900"/>
          <p14:tracePt t="122329" x="5556250" y="3886200"/>
          <p14:tracePt t="122346" x="5575300" y="4032250"/>
          <p14:tracePt t="122362" x="5632450" y="4527550"/>
          <p14:tracePt t="122379" x="5676900" y="4889500"/>
          <p14:tracePt t="122396" x="5727700" y="5175250"/>
          <p14:tracePt t="122413" x="5778500" y="5461000"/>
          <p14:tracePt t="122429" x="5842000" y="5740400"/>
          <p14:tracePt t="122446" x="5892800" y="5956300"/>
          <p14:tracePt t="122463" x="5918200" y="6102350"/>
          <p14:tracePt t="122479" x="5930900" y="6267450"/>
          <p14:tracePt t="122496" x="5930900" y="6343650"/>
          <p14:tracePt t="122513" x="5937250" y="6381750"/>
          <p14:tracePt t="122529" x="5937250" y="6388100"/>
          <p14:tracePt t="122653" x="5943600" y="6388100"/>
          <p14:tracePt t="122653" x="5956300" y="6381750"/>
          <p14:tracePt t="122669" x="5975350" y="6356350"/>
          <p14:tracePt t="122676" x="5981700" y="6343650"/>
          <p14:tracePt t="122684" x="6000750" y="6311900"/>
          <p14:tracePt t="122696" x="6019800" y="6280150"/>
          <p14:tracePt t="122713" x="6051550" y="6184900"/>
          <p14:tracePt t="122730" x="6096000" y="6032500"/>
          <p14:tracePt t="122746" x="6108700" y="5943600"/>
          <p14:tracePt t="122763" x="6096000" y="5670550"/>
          <p14:tracePt t="122780" x="6070600" y="5543550"/>
          <p14:tracePt t="122797" x="6070600" y="5499100"/>
          <p14:tracePt t="122813" x="6064250" y="5422900"/>
          <p14:tracePt t="122830" x="6057900" y="5353050"/>
          <p14:tracePt t="122847" x="6045200" y="5283200"/>
          <p14:tracePt t="122863" x="6038850" y="5238750"/>
          <p14:tracePt t="122880" x="6026150" y="5194300"/>
          <p14:tracePt t="122897" x="6026150" y="5181600"/>
          <p14:tracePt t="122913" x="6013450" y="5143500"/>
          <p14:tracePt t="122930" x="5994400" y="5099050"/>
          <p14:tracePt t="122947" x="5988050" y="5073650"/>
          <p14:tracePt t="122963" x="5962650" y="5035550"/>
          <p14:tracePt t="122980" x="5943600" y="5010150"/>
          <p14:tracePt t="123020" x="5937250" y="5003800"/>
          <p14:tracePt t="123030" x="5930900" y="4997450"/>
          <p14:tracePt t="123031" x="5930900" y="4991100"/>
          <p14:tracePt t="123340" x="5924550" y="4991100"/>
          <p14:tracePt t="123356" x="5861050" y="5010150"/>
          <p14:tracePt t="123365" x="5676900" y="5041900"/>
          <p14:tracePt t="123365" x="5372100" y="5060950"/>
          <p14:tracePt t="123381" x="4965700" y="5086350"/>
          <p14:tracePt t="123398" x="4616450" y="5118100"/>
          <p14:tracePt t="123414" x="4438650" y="5137150"/>
          <p14:tracePt t="123431" x="4368800" y="5149850"/>
          <p14:tracePt t="123448" x="4356100" y="5149850"/>
          <p14:tracePt t="123464" x="4324350" y="5168900"/>
          <p14:tracePt t="123481" x="4260850" y="5194300"/>
          <p14:tracePt t="123498" x="4121150" y="5257800"/>
          <p14:tracePt t="123515" x="3962400" y="5334000"/>
          <p14:tracePt t="123531" x="3803650" y="5435600"/>
          <p14:tracePt t="123548" x="3651250" y="5543550"/>
          <p14:tracePt t="123565" x="3632200" y="5556250"/>
          <p14:tracePt t="123652" x="3644900" y="5556250"/>
          <p14:tracePt t="123668" x="3657600" y="5556250"/>
          <p14:tracePt t="123678" x="3683000" y="5562600"/>
          <p14:tracePt t="123678" x="3708400" y="5575300"/>
          <p14:tracePt t="123692" x="3759200" y="5607050"/>
          <p14:tracePt t="123700" x="3829050" y="5645150"/>
          <p14:tracePt t="123715" x="3937000" y="5683250"/>
          <p14:tracePt t="123715" x="4159250" y="5727700"/>
          <p14:tracePt t="123731" x="4400550" y="5746750"/>
          <p14:tracePt t="123749" x="4864100" y="5727700"/>
          <p14:tracePt t="123765" x="4984750" y="5727700"/>
          <p14:tracePt t="123782" x="5092700" y="5727700"/>
          <p14:tracePt t="123798" x="5257800" y="5727700"/>
          <p14:tracePt t="123815" x="5448300" y="5727700"/>
          <p14:tracePt t="123831" x="5937250" y="5670550"/>
          <p14:tracePt t="123848" x="6134100" y="5619750"/>
          <p14:tracePt t="123865" x="6229350" y="5581650"/>
          <p14:tracePt t="123881" x="6267450" y="5562600"/>
          <p14:tracePt t="123898" x="6280150" y="5549900"/>
          <p14:tracePt t="123915" x="6286500" y="5543550"/>
          <p14:tracePt t="123932" x="6286500" y="5530850"/>
          <p14:tracePt t="123949" x="6286500" y="5511800"/>
          <p14:tracePt t="123965" x="6286500" y="5492750"/>
          <p14:tracePt t="123982" x="6267450" y="5448300"/>
          <p14:tracePt t="123998" x="6216650" y="5397500"/>
          <p14:tracePt t="124016" x="6083300" y="5334000"/>
          <p14:tracePt t="124032" x="5930900" y="5270500"/>
          <p14:tracePt t="124049" x="5753100" y="5245100"/>
          <p14:tracePt t="124065" x="5619750" y="5226050"/>
          <p14:tracePt t="124082" x="5353050" y="5226050"/>
          <p14:tracePt t="124099" x="5207000" y="5245100"/>
          <p14:tracePt t="124116" x="5060950" y="5289550"/>
          <p14:tracePt t="124116" x="4991100" y="5314950"/>
          <p14:tracePt t="124132" x="4927600" y="5334000"/>
          <p14:tracePt t="124149" x="4724400" y="5403850"/>
          <p14:tracePt t="124166" x="4565650" y="5480050"/>
          <p14:tracePt t="124182" x="4546600" y="5486400"/>
          <p14:tracePt t="124300" x="4540250" y="5486400"/>
          <p14:tracePt t="124308" x="4533900" y="5486400"/>
          <p14:tracePt t="124308" x="4527550" y="5492750"/>
          <p14:tracePt t="124325" x="4521200" y="5492750"/>
          <p14:tracePt t="124332" x="4508500" y="5505450"/>
          <p14:tracePt t="124333" x="4495800" y="5511800"/>
          <p14:tracePt t="124349" x="4445000" y="5537200"/>
          <p14:tracePt t="124366" x="4419600" y="5556250"/>
          <p14:tracePt t="124383" x="4406900" y="5556250"/>
          <p14:tracePt t="124399" x="4387850" y="5562600"/>
          <p14:tracePt t="124399" x="0" y="0"/>
        </p14:tracePtLst>
        <p14:tracePtLst>
          <p14:tracePt t="124957" x="3860800" y="5842000"/>
          <p14:tracePt t="124980" x="3854450" y="5842000"/>
          <p14:tracePt t="124996" x="3841750" y="5842000"/>
          <p14:tracePt t="125004" x="3835400" y="5842000"/>
          <p14:tracePt t="125012" x="3816350" y="5835650"/>
          <p14:tracePt t="125020" x="3771900" y="5822950"/>
          <p14:tracePt t="125036" x="3708400" y="5816600"/>
          <p14:tracePt t="125052" x="3575050" y="5803900"/>
          <p14:tracePt t="125068" x="3397250" y="5759450"/>
          <p14:tracePt t="125085" x="3124200" y="5721350"/>
          <p14:tracePt t="125108" x="3003550" y="5715000"/>
          <p14:tracePt t="125117" x="2901950" y="5715000"/>
          <p14:tracePt t="125140" x="2825750" y="5715000"/>
          <p14:tracePt t="125150" x="2705100" y="5721350"/>
          <p14:tracePt t="125172" x="2628900" y="5734050"/>
          <p14:tracePt t="125184" x="2546350" y="5740400"/>
          <p14:tracePt t="125200" x="2470150" y="5746750"/>
          <p14:tracePt t="125220" x="2400300" y="5759450"/>
          <p14:tracePt t="125236" x="2324100" y="5784850"/>
          <p14:tracePt t="125252" x="2228850" y="5797550"/>
          <p14:tracePt t="125268" x="2139950" y="5822950"/>
          <p14:tracePt t="125285" x="2044700" y="5848350"/>
          <p14:tracePt t="125308" x="1993900" y="5873750"/>
          <p14:tracePt t="125324" x="1955800" y="5892800"/>
          <p14:tracePt t="125340" x="1917700" y="5918200"/>
          <p14:tracePt t="125364" x="1873250" y="5994400"/>
          <p14:tracePt t="125372" x="1854200" y="6038850"/>
          <p14:tracePt t="125388" x="1841500" y="6089650"/>
          <p14:tracePt t="125401" x="1835150" y="6140450"/>
          <p14:tracePt t="125417" x="1835150" y="6197600"/>
          <p14:tracePt t="125434" x="1854200" y="6254750"/>
          <p14:tracePt t="125451" x="1930400" y="6381750"/>
          <p14:tracePt t="125468" x="2063750" y="6496050"/>
          <p14:tracePt t="125485" x="2209800" y="6572250"/>
          <p14:tracePt t="125501" x="2381250" y="6642100"/>
          <p14:tracePt t="125518" x="2578100" y="6699250"/>
          <p14:tracePt t="125534" x="2787650" y="6724650"/>
          <p14:tracePt t="125551" x="3194050" y="6750050"/>
          <p14:tracePt t="125568" x="3403600" y="6737350"/>
          <p14:tracePt t="125585" x="3575050" y="6724650"/>
          <p14:tracePt t="125601" x="3784600" y="6705600"/>
          <p14:tracePt t="125618" x="3943350" y="6686550"/>
          <p14:tracePt t="125634" x="4108450" y="6661150"/>
          <p14:tracePt t="125651" x="4375150" y="6546850"/>
          <p14:tracePt t="125651" x="4457700" y="6489700"/>
          <p14:tracePt t="125668" x="4540250" y="6419850"/>
          <p14:tracePt t="125685" x="4584700" y="6343650"/>
          <p14:tracePt t="125703" x="4603750" y="6305550"/>
          <p14:tracePt t="125718" x="4610100" y="6248400"/>
          <p14:tracePt t="125735" x="4578350" y="6115050"/>
          <p14:tracePt t="125751" x="4502150" y="6007100"/>
          <p14:tracePt t="125768" x="4419600" y="5924550"/>
          <p14:tracePt t="125785" x="4311650" y="5861050"/>
          <p14:tracePt t="125801" x="4229100" y="5822950"/>
          <p14:tracePt t="125818" x="4102100" y="5778500"/>
          <p14:tracePt t="125835" x="3956050" y="5753100"/>
          <p14:tracePt t="125852" x="3378200" y="5676900"/>
          <p14:tracePt t="125868" x="3067050" y="5632450"/>
          <p14:tracePt t="125885" x="2819400" y="5594350"/>
          <p14:tracePt t="125902" x="2667000" y="5588000"/>
          <p14:tracePt t="125918" x="2584450" y="5575300"/>
          <p14:tracePt t="125935" x="2571750" y="5575300"/>
          <p14:tracePt t="125951" x="2387600" y="5594350"/>
          <p14:tracePt t="125969" x="2266950" y="5607050"/>
          <p14:tracePt t="125985" x="2101850" y="5632450"/>
          <p14:tracePt t="126002" x="1987550" y="5651500"/>
          <p14:tracePt t="126018" x="1873250" y="5695950"/>
          <p14:tracePt t="126018" x="1822450" y="5727700"/>
          <p14:tracePt t="126036" x="1752600" y="5772150"/>
          <p14:tracePt t="126052" x="1663700" y="5835650"/>
          <p14:tracePt t="126069" x="1619250" y="5867400"/>
          <p14:tracePt t="126086" x="1574800" y="5905500"/>
          <p14:tracePt t="126102" x="1536700" y="5956300"/>
          <p14:tracePt t="126119" x="1511300" y="6026150"/>
          <p14:tracePt t="126135" x="1511300" y="6051550"/>
          <p14:tracePt t="126152" x="1524000" y="6146800"/>
          <p14:tracePt t="126169" x="1555750" y="6172200"/>
          <p14:tracePt t="126185" x="1593850" y="6178550"/>
          <p14:tracePt t="126202" x="1612900" y="6184900"/>
          <p14:tracePt t="126219" x="1714500" y="6229350"/>
          <p14:tracePt t="126236" x="1987550" y="6343650"/>
          <p14:tracePt t="126252" x="2457450" y="6477000"/>
          <p14:tracePt t="126269" x="3009900" y="6584950"/>
          <p14:tracePt t="126286" x="3505200" y="6610350"/>
          <p14:tracePt t="126302" x="3962400" y="6572250"/>
          <p14:tracePt t="126319" x="4114800" y="6540500"/>
          <p14:tracePt t="126336" x="4152900" y="6527800"/>
          <p14:tracePt t="126352" x="4248150" y="6464300"/>
          <p14:tracePt t="126369" x="4298950" y="6432550"/>
          <p14:tracePt t="126386" x="4406900" y="6305550"/>
          <p14:tracePt t="126402" x="4432300" y="6248400"/>
          <p14:tracePt t="126419" x="4432300" y="6223000"/>
          <p14:tracePt t="126436" x="4413250" y="6165850"/>
          <p14:tracePt t="126453" x="4381500" y="6140450"/>
          <p14:tracePt t="126469" x="4337050" y="6127750"/>
          <p14:tracePt t="126487" x="4267200" y="6115050"/>
          <p14:tracePt t="126503" x="4152900" y="6089650"/>
          <p14:tracePt t="126519" x="4051300" y="6070600"/>
          <p14:tracePt t="126536" x="3962400" y="6051550"/>
          <p14:tracePt t="126553" x="3752850" y="6013450"/>
          <p14:tracePt t="126569" x="3651250" y="6000750"/>
          <p14:tracePt t="126586" x="3486150" y="5962650"/>
          <p14:tracePt t="126603" x="3416300" y="5949950"/>
          <p14:tracePt t="126619" x="3384550" y="5943600"/>
          <p14:tracePt t="126660" x="3378200" y="5937250"/>
          <p14:tracePt t="126771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Dating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baseline="30000" dirty="0" smtClean="0"/>
              <a:t>14</a:t>
            </a:r>
            <a:r>
              <a:rPr lang="en-US" dirty="0" smtClean="0"/>
              <a:t>C dating</a:t>
            </a:r>
          </a:p>
          <a:p>
            <a:pPr lvl="1"/>
            <a:r>
              <a:rPr lang="en-US" dirty="0" smtClean="0"/>
              <a:t>Based on constant formation of 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2"/>
            <a:r>
              <a:rPr lang="en-US" dirty="0" smtClean="0"/>
              <a:t>No longer uptakes C upon organism death</a:t>
            </a:r>
          </a:p>
          <a:p>
            <a:r>
              <a:rPr lang="en-US" dirty="0" smtClean="0"/>
              <a:t>227 Bq 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  <a:r>
              <a:rPr lang="en-US" baseline="30000" dirty="0" smtClean="0"/>
              <a:t> </a:t>
            </a:r>
            <a:r>
              <a:rPr lang="en-US" dirty="0" smtClean="0"/>
              <a:t>/kgC at equilibrium</a:t>
            </a:r>
          </a:p>
          <a:p>
            <a:r>
              <a:rPr lang="en-US" dirty="0" smtClean="0"/>
              <a:t>What is the age of a wooden sample with 0.15 Bq/g C?</a:t>
            </a:r>
          </a:p>
          <a:p>
            <a:pPr lvl="2"/>
            <a:endParaRPr lang="en-US" dirty="0" smtClean="0"/>
          </a:p>
        </p:txBody>
      </p:sp>
      <p:graphicFrame>
        <p:nvGraphicFramePr>
          <p:cNvPr id="1945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986979"/>
              </p:ext>
            </p:extLst>
          </p:nvPr>
        </p:nvGraphicFramePr>
        <p:xfrm>
          <a:off x="5105400" y="838200"/>
          <a:ext cx="2881313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84" name="Equation" r:id="rId7" imgW="1104840" imgH="482400" progId="Equation.3">
                  <p:embed/>
                </p:oleObj>
              </mc:Choice>
              <mc:Fallback>
                <p:oleObj name="Equation" r:id="rId7" imgW="11048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838200"/>
                        <a:ext cx="2881313" cy="12573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029200" y="990600"/>
            <a:ext cx="3276600" cy="990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3581400" y="1219200"/>
            <a:ext cx="3276600" cy="2438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396544"/>
              </p:ext>
            </p:extLst>
          </p:nvPr>
        </p:nvGraphicFramePr>
        <p:xfrm>
          <a:off x="1600200" y="4953000"/>
          <a:ext cx="6457950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85" name="Equation" r:id="rId9" imgW="2476440" imgH="609480" progId="Equation.3">
                  <p:embed/>
                </p:oleObj>
              </mc:Choice>
              <mc:Fallback>
                <p:oleObj name="Equation" r:id="rId9" imgW="247644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953000"/>
                        <a:ext cx="6457950" cy="158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782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26"/>
    </mc:Choice>
    <mc:Fallback xmlns="">
      <p:transition spd="slow" advTm="119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  <p:extLst>
    <p:ext uri="{3A86A75C-4F4B-4683-9AE1-C65F6400EC91}">
      <p14:laserTraceLst xmlns:p14="http://schemas.microsoft.com/office/powerpoint/2010/main">
        <p14:tracePtLst>
          <p14:tracePt t="34163" x="7277100" y="1308100"/>
          <p14:tracePt t="34406" x="7283450" y="1308100"/>
          <p14:tracePt t="34414" x="7289800" y="1308100"/>
          <p14:tracePt t="34421" x="7296150" y="1301750"/>
          <p14:tracePt t="34429" x="7308850" y="1289050"/>
          <p14:tracePt t="34437" x="7321550" y="1276350"/>
          <p14:tracePt t="34454" x="7334250" y="1270000"/>
          <p14:tracePt t="34468" x="7340600" y="1257300"/>
          <p14:tracePt t="34509" x="7340600" y="1250950"/>
          <p14:tracePt t="34527" x="7346950" y="1244600"/>
          <p14:tracePt t="34533" x="7346950" y="1238250"/>
          <p14:tracePt t="34551" x="7346950" y="1231900"/>
          <p14:tracePt t="34552" x="7340600" y="1212850"/>
          <p14:tracePt t="34568" x="7334250" y="1193800"/>
          <p14:tracePt t="34585" x="7321550" y="1193800"/>
          <p14:tracePt t="34602" x="7315200" y="1181100"/>
          <p14:tracePt t="34618" x="7308850" y="1174750"/>
          <p14:tracePt t="34636" x="7296150" y="1168400"/>
          <p14:tracePt t="34652" x="7270750" y="1149350"/>
          <p14:tracePt t="34668" x="7213600" y="1123950"/>
          <p14:tracePt t="34668" x="7181850" y="1111250"/>
          <p14:tracePt t="34686" x="7118350" y="1073150"/>
          <p14:tracePt t="34702" x="7092950" y="1066800"/>
          <p14:tracePt t="34718" x="6985000" y="1035050"/>
          <p14:tracePt t="34735" x="6953250" y="1022350"/>
          <p14:tracePt t="34752" x="6946900" y="1022350"/>
          <p14:tracePt t="34768" x="6940550" y="1022350"/>
          <p14:tracePt t="34786" x="6934200" y="1022350"/>
          <p14:tracePt t="34802" x="6870700" y="1009650"/>
          <p14:tracePt t="34818" x="6813550" y="1009650"/>
          <p14:tracePt t="34835" x="6750050" y="1009650"/>
          <p14:tracePt t="34853" x="6705600" y="1016000"/>
          <p14:tracePt t="34869" x="6661150" y="1028700"/>
          <p14:tracePt t="34886" x="6642100" y="1041400"/>
          <p14:tracePt t="34902" x="6629400" y="1047750"/>
          <p14:tracePt t="34919" x="6623050" y="1060450"/>
          <p14:tracePt t="34935" x="6616700" y="1073150"/>
          <p14:tracePt t="34952" x="6616700" y="1079500"/>
          <p14:tracePt t="34969" x="6616700" y="1092200"/>
          <p14:tracePt t="34986" x="6616700" y="1104900"/>
          <p14:tracePt t="35002" x="6623050" y="1117600"/>
          <p14:tracePt t="35019" x="6667500" y="1149350"/>
          <p14:tracePt t="35035" x="6692900" y="1168400"/>
          <p14:tracePt t="35052" x="6737350" y="1187450"/>
          <p14:tracePt t="35069" x="6819900" y="1212850"/>
          <p14:tracePt t="35086" x="6896100" y="1219200"/>
          <p14:tracePt t="35103" x="6915150" y="1225550"/>
          <p14:tracePt t="35119" x="7156450" y="1225550"/>
          <p14:tracePt t="35136" x="7258050" y="1225550"/>
          <p14:tracePt t="35152" x="7359650" y="1212850"/>
          <p14:tracePt t="35169" x="7423150" y="1187450"/>
          <p14:tracePt t="35186" x="7448550" y="1181100"/>
          <p14:tracePt t="35202" x="7461250" y="1174750"/>
          <p14:tracePt t="35237" x="7461250" y="1162050"/>
          <p14:tracePt t="35262" x="7461250" y="1155700"/>
          <p14:tracePt t="35269" x="7442200" y="1136650"/>
          <p14:tracePt t="35279" x="7429500" y="1117600"/>
          <p14:tracePt t="35287" x="7391400" y="1079500"/>
          <p14:tracePt t="35303" x="7340600" y="1047750"/>
          <p14:tracePt t="35319" x="7200900" y="958850"/>
          <p14:tracePt t="35336" x="7118350" y="914400"/>
          <p14:tracePt t="35354" x="7004050" y="869950"/>
          <p14:tracePt t="35369" x="6978650" y="857250"/>
          <p14:tracePt t="35386" x="6965950" y="850900"/>
          <p14:tracePt t="35402" x="6953250" y="850900"/>
          <p14:tracePt t="35419" x="6940550" y="850900"/>
          <p14:tracePt t="35436" x="6921500" y="850900"/>
          <p14:tracePt t="35453" x="6870700" y="882650"/>
          <p14:tracePt t="35470" x="6851650" y="901700"/>
          <p14:tracePt t="35486" x="6845300" y="914400"/>
          <p14:tracePt t="35503" x="6838950" y="920750"/>
          <p14:tracePt t="35520" x="6826250" y="965200"/>
          <p14:tracePt t="35536" x="6807200" y="1016000"/>
          <p14:tracePt t="35553" x="6807200" y="1060450"/>
          <p14:tracePt t="35570" x="6807200" y="1104900"/>
          <p14:tracePt t="35587" x="6832600" y="1143000"/>
          <p14:tracePt t="35603" x="6858000" y="1168400"/>
          <p14:tracePt t="35620" x="6896100" y="1206500"/>
          <p14:tracePt t="35637" x="6934200" y="1238250"/>
          <p14:tracePt t="35654" x="6959600" y="1250950"/>
          <p14:tracePt t="35670" x="7010400" y="1263650"/>
          <p14:tracePt t="35687" x="7061200" y="1270000"/>
          <p14:tracePt t="35703" x="7073900" y="1270000"/>
          <p14:tracePt t="35720" x="7131050" y="1270000"/>
          <p14:tracePt t="35737" x="7137400" y="1270000"/>
          <p14:tracePt t="35753" x="7188200" y="1238250"/>
          <p14:tracePt t="35770" x="7232650" y="1212850"/>
          <p14:tracePt t="35787" x="7251700" y="1206500"/>
          <p14:tracePt t="35803" x="7277100" y="1187450"/>
          <p14:tracePt t="35820" x="7321550" y="1149350"/>
          <p14:tracePt t="35837" x="7366000" y="1073150"/>
          <p14:tracePt t="35854" x="7366000" y="1060450"/>
          <p14:tracePt t="35870" x="7366000" y="1047750"/>
          <p14:tracePt t="35887" x="7359650" y="1016000"/>
          <p14:tracePt t="35904" x="7353300" y="1003300"/>
          <p14:tracePt t="35920" x="7270750" y="939800"/>
          <p14:tracePt t="35937" x="7239000" y="927100"/>
          <p14:tracePt t="35954" x="7188200" y="908050"/>
          <p14:tracePt t="35971" x="7150100" y="901700"/>
          <p14:tracePt t="35987" x="7099300" y="889000"/>
          <p14:tracePt t="36004" x="7023100" y="889000"/>
          <p14:tracePt t="36020" x="6826250" y="920750"/>
          <p14:tracePt t="36038" x="6711950" y="965200"/>
          <p14:tracePt t="36055" x="6604000" y="1022350"/>
          <p14:tracePt t="36071" x="6559550" y="1060450"/>
          <p14:tracePt t="36088" x="6521450" y="1098550"/>
          <p14:tracePt t="36104" x="6515100" y="1111250"/>
          <p14:tracePt t="36121" x="6502400" y="1155700"/>
          <p14:tracePt t="36137" x="6502400" y="1181100"/>
          <p14:tracePt t="36154" x="6521450" y="1212850"/>
          <p14:tracePt t="36171" x="6565900" y="1250950"/>
          <p14:tracePt t="36187" x="6629400" y="1282700"/>
          <p14:tracePt t="36204" x="6711950" y="1301750"/>
          <p14:tracePt t="36221" x="6972300" y="1333500"/>
          <p14:tracePt t="36239" x="7067550" y="1333500"/>
          <p14:tracePt t="36254" x="7137400" y="1333500"/>
          <p14:tracePt t="36272" x="7188200" y="1333500"/>
          <p14:tracePt t="36289" x="7245350" y="1320800"/>
          <p14:tracePt t="36306" x="7321550" y="1308100"/>
          <p14:tracePt t="36322" x="7461250" y="1250950"/>
          <p14:tracePt t="36339" x="7499350" y="1238250"/>
          <p14:tracePt t="36355" x="7518400" y="1219200"/>
          <p14:tracePt t="36372" x="7531100" y="1200150"/>
          <p14:tracePt t="36389" x="7537450" y="1200150"/>
          <p14:tracePt t="36405" x="7543800" y="1155700"/>
          <p14:tracePt t="36422" x="7543800" y="1136650"/>
          <p14:tracePt t="36439" x="7537450" y="1123950"/>
          <p14:tracePt t="36455" x="7518400" y="1104900"/>
          <p14:tracePt t="36472" x="7493000" y="1079500"/>
          <p14:tracePt t="36489" x="7429500" y="1041400"/>
          <p14:tracePt t="36506" x="7346950" y="996950"/>
          <p14:tracePt t="36522" x="7283450" y="977900"/>
          <p14:tracePt t="36539" x="7251700" y="971550"/>
          <p14:tracePt t="36556" x="7200900" y="965200"/>
          <p14:tracePt t="36573" x="7156450" y="965200"/>
          <p14:tracePt t="36589" x="7112000" y="971550"/>
          <p14:tracePt t="36606" x="7023100" y="1009650"/>
          <p14:tracePt t="36623" x="6978650" y="1035050"/>
          <p14:tracePt t="36639" x="6902450" y="1079500"/>
          <p14:tracePt t="36656" x="6896100" y="1092200"/>
          <p14:tracePt t="36673" x="6883400" y="1111250"/>
          <p14:tracePt t="36689" x="6883400" y="1123950"/>
          <p14:tracePt t="36707" x="6883400" y="1130300"/>
          <p14:tracePt t="36723" x="6883400" y="1143000"/>
          <p14:tracePt t="36739" x="6889750" y="1155700"/>
          <p14:tracePt t="36756" x="6908800" y="1174750"/>
          <p14:tracePt t="36773" x="6946900" y="1200150"/>
          <p14:tracePt t="36790" x="7004050" y="1231900"/>
          <p14:tracePt t="36807" x="7010400" y="1238250"/>
          <p14:tracePt t="36823" x="7023100" y="1238250"/>
          <p14:tracePt t="36839" x="7029450" y="1238250"/>
          <p14:tracePt t="36856" x="7061200" y="1244600"/>
          <p14:tracePt t="36873" x="7112000" y="1244600"/>
          <p14:tracePt t="36889" x="7169150" y="1238250"/>
          <p14:tracePt t="36906" x="7188200" y="1231900"/>
          <p14:tracePt t="36923" x="7207250" y="1231900"/>
          <p14:tracePt t="36940" x="7239000" y="1206500"/>
          <p14:tracePt t="36956" x="7251700" y="1200150"/>
          <p14:tracePt t="36973" x="7251700" y="1193800"/>
          <p14:tracePt t="36990" x="7258050" y="1187450"/>
          <p14:tracePt t="37006" x="7258050" y="1174750"/>
          <p14:tracePt t="37023" x="7264400" y="1162050"/>
          <p14:tracePt t="37040" x="7264400" y="1149350"/>
          <p14:tracePt t="37056" x="7264400" y="1143000"/>
          <p14:tracePt t="37102" x="7264400" y="1136650"/>
          <p14:tracePt t="37118" x="7258050" y="1130300"/>
          <p14:tracePt t="37150" x="7251700" y="1130300"/>
          <p14:tracePt t="37190" x="7245350" y="1130300"/>
          <p14:tracePt t="37198" x="7226300" y="1130300"/>
          <p14:tracePt t="37214" x="7213600" y="1130300"/>
          <p14:tracePt t="37222" x="7200900" y="1130300"/>
          <p14:tracePt t="37310" x="7188200" y="1136650"/>
          <p14:tracePt t="37317" x="7181850" y="1149350"/>
          <p14:tracePt t="37326" x="7162800" y="1181100"/>
          <p14:tracePt t="37327" x="7150100" y="1206500"/>
          <p14:tracePt t="37340" x="7131050" y="1270000"/>
          <p14:tracePt t="37357" x="7080250" y="1428750"/>
          <p14:tracePt t="37374" x="7042150" y="1524000"/>
          <p14:tracePt t="37391" x="7029450" y="1587500"/>
          <p14:tracePt t="37407" x="7016750" y="1625600"/>
          <p14:tracePt t="37424" x="7010400" y="1644650"/>
          <p14:tracePt t="37441" x="6997700" y="1670050"/>
          <p14:tracePt t="37457" x="6997700" y="1676400"/>
          <p14:tracePt t="37475" x="6991350" y="1689100"/>
          <p14:tracePt t="37491" x="6991350" y="1708150"/>
          <p14:tracePt t="37507" x="6991350" y="1714500"/>
          <p14:tracePt t="37622" x="6972300" y="1708150"/>
          <p14:tracePt t="37633" x="6934200" y="1682750"/>
          <p14:tracePt t="37640" x="6908800" y="1676400"/>
          <p14:tracePt t="37641" x="6807200" y="1638300"/>
          <p14:tracePt t="37658" x="6673850" y="1600200"/>
          <p14:tracePt t="37674" x="6508750" y="1574800"/>
          <p14:tracePt t="37691" x="6350000" y="1562100"/>
          <p14:tracePt t="37707" x="6267450" y="1562100"/>
          <p14:tracePt t="37724" x="6242050" y="1574800"/>
          <p14:tracePt t="37790" x="6235700" y="1587500"/>
          <p14:tracePt t="37798" x="6235700" y="1593850"/>
          <p14:tracePt t="37798" x="6235700" y="1625600"/>
          <p14:tracePt t="37807" x="6235700" y="1638300"/>
          <p14:tracePt t="37824" x="6242050" y="1657350"/>
          <p14:tracePt t="37824" x="6292850" y="1714500"/>
          <p14:tracePt t="37840" x="6369050" y="1778000"/>
          <p14:tracePt t="37856" x="6445250" y="1828800"/>
          <p14:tracePt t="37873" x="6540500" y="1879600"/>
          <p14:tracePt t="37889" x="6648450" y="1898650"/>
          <p14:tracePt t="37907" x="6940550" y="1924050"/>
          <p14:tracePt t="37922" x="7086600" y="1924050"/>
          <p14:tracePt t="37940" x="7302500" y="1924050"/>
          <p14:tracePt t="37957" x="7594600" y="1885950"/>
          <p14:tracePt t="37974" x="7708900" y="1854200"/>
          <p14:tracePt t="37991" x="7816850" y="1790700"/>
          <p14:tracePt t="38007" x="7848600" y="1746250"/>
          <p14:tracePt t="38025" x="7861300" y="1720850"/>
          <p14:tracePt t="38041" x="7874000" y="1708150"/>
          <p14:tracePt t="38058" x="7874000" y="1682750"/>
          <p14:tracePt t="38075" x="7854950" y="1676400"/>
          <p14:tracePt t="38092" x="7835900" y="1651000"/>
          <p14:tracePt t="38108" x="7797800" y="1638300"/>
          <p14:tracePt t="38125" x="7651750" y="1568450"/>
          <p14:tracePt t="38125" x="7613650" y="1555750"/>
          <p14:tracePt t="38142" x="7429500" y="1517650"/>
          <p14:tracePt t="38159" x="7200900" y="1485900"/>
          <p14:tracePt t="38175" x="6896100" y="1460500"/>
          <p14:tracePt t="38192" x="6540500" y="1460500"/>
          <p14:tracePt t="38208" x="6318250" y="1485900"/>
          <p14:tracePt t="38225" x="6146800" y="1549400"/>
          <p14:tracePt t="38242" x="6115050" y="1574800"/>
          <p14:tracePt t="38259" x="6089650" y="1600200"/>
          <p14:tracePt t="38275" x="6076950" y="1625600"/>
          <p14:tracePt t="38292" x="6070600" y="1644650"/>
          <p14:tracePt t="38308" x="6057900" y="1733550"/>
          <p14:tracePt t="38325" x="6070600" y="1790700"/>
          <p14:tracePt t="38325" x="6070600" y="1803400"/>
          <p14:tracePt t="38358" x="6096000" y="1835150"/>
          <p14:tracePt t="38359" x="6115050" y="1854200"/>
          <p14:tracePt t="38376" x="6134100" y="1873250"/>
          <p14:tracePt t="38392" x="6172200" y="1885950"/>
          <p14:tracePt t="38409" x="6223000" y="1905000"/>
          <p14:tracePt t="38425" x="6369050" y="1936750"/>
          <p14:tracePt t="38442" x="6489700" y="1943100"/>
          <p14:tracePt t="38459" x="6635750" y="1962150"/>
          <p14:tracePt t="38475" x="6756400" y="1968500"/>
          <p14:tracePt t="38493" x="6819900" y="1968500"/>
          <p14:tracePt t="38509" x="6927850" y="1968500"/>
          <p14:tracePt t="38526" x="7004050" y="1962150"/>
          <p14:tracePt t="38542" x="7048500" y="1955800"/>
          <p14:tracePt t="38559" x="7067550" y="1949450"/>
          <p14:tracePt t="38575" x="7073900" y="1943100"/>
          <p14:tracePt t="38614" x="7080250" y="1943100"/>
          <p14:tracePt t="38614" x="7086600" y="1936750"/>
          <p14:tracePt t="38638" x="7092950" y="1936750"/>
          <p14:tracePt t="38789" x="7099300" y="1930400"/>
          <p14:tracePt t="38797" x="7112000" y="1924050"/>
          <p14:tracePt t="38808" x="7118350" y="1917700"/>
          <p14:tracePt t="38809" x="7162800" y="1892300"/>
          <p14:tracePt t="38825" x="7200900" y="1866900"/>
          <p14:tracePt t="38843" x="7270750" y="1790700"/>
          <p14:tracePt t="38858" x="7327900" y="1720850"/>
          <p14:tracePt t="38875" x="7385050" y="1625600"/>
          <p14:tracePt t="38892" x="7397750" y="1593850"/>
          <p14:tracePt t="38910" x="7473950" y="1422400"/>
          <p14:tracePt t="38927" x="7493000" y="1371600"/>
          <p14:tracePt t="38944" x="7505700" y="1320800"/>
          <p14:tracePt t="38960" x="7512050" y="1289050"/>
          <p14:tracePt t="38976" x="7512050" y="1257300"/>
          <p14:tracePt t="38993" x="7512050" y="1244600"/>
          <p14:tracePt t="39010" x="7499350" y="1206500"/>
          <p14:tracePt t="39026" x="7486650" y="1155700"/>
          <p14:tracePt t="39043" x="7473950" y="1136650"/>
          <p14:tracePt t="39060" x="7467600" y="1111250"/>
          <p14:tracePt t="39078" x="7435850" y="1073150"/>
          <p14:tracePt t="39093" x="7410450" y="1047750"/>
          <p14:tracePt t="39110" x="7385050" y="1009650"/>
          <p14:tracePt t="39126" x="7353300" y="990600"/>
          <p14:tracePt t="39144" x="7346950" y="977900"/>
          <p14:tracePt t="39160" x="7321550" y="958850"/>
          <p14:tracePt t="39176" x="7308850" y="952500"/>
          <p14:tracePt t="39194" x="7296150" y="946150"/>
          <p14:tracePt t="39210" x="7232650" y="927100"/>
          <p14:tracePt t="39227" x="7112000" y="914400"/>
          <p14:tracePt t="39243" x="6965950" y="901700"/>
          <p14:tracePt t="39260" x="6870700" y="889000"/>
          <p14:tracePt t="39277" x="6826250" y="889000"/>
          <p14:tracePt t="39293" x="6788150" y="895350"/>
          <p14:tracePt t="39310" x="6769100" y="908050"/>
          <p14:tracePt t="39327" x="6731000" y="927100"/>
          <p14:tracePt t="39344" x="6711950" y="946150"/>
          <p14:tracePt t="39361" x="6680200" y="977900"/>
          <p14:tracePt t="39377" x="6654800" y="1022350"/>
          <p14:tracePt t="39394" x="6610350" y="1104900"/>
          <p14:tracePt t="39410" x="6591300" y="1143000"/>
          <p14:tracePt t="39427" x="6565900" y="1212850"/>
          <p14:tracePt t="39444" x="6553200" y="1257300"/>
          <p14:tracePt t="39461" x="6553200" y="1282700"/>
          <p14:tracePt t="39477" x="6572250" y="1308100"/>
          <p14:tracePt t="39494" x="6597650" y="1327150"/>
          <p14:tracePt t="39510" x="6661150" y="1358900"/>
          <p14:tracePt t="39527" x="6870700" y="1435100"/>
          <p14:tracePt t="39544" x="7004050" y="1473200"/>
          <p14:tracePt t="39561" x="7112000" y="1479550"/>
          <p14:tracePt t="39577" x="7181850" y="1479550"/>
          <p14:tracePt t="39594" x="7226300" y="1466850"/>
          <p14:tracePt t="39611" x="7264400" y="1447800"/>
          <p14:tracePt t="39628" x="7315200" y="1416050"/>
          <p14:tracePt t="39644" x="7340600" y="1390650"/>
          <p14:tracePt t="39661" x="7372350" y="1346200"/>
          <p14:tracePt t="39678" x="7397750" y="1301750"/>
          <p14:tracePt t="39694" x="7435850" y="1212850"/>
          <p14:tracePt t="39711" x="7448550" y="1174750"/>
          <p14:tracePt t="39727" x="7454900" y="1149350"/>
          <p14:tracePt t="39745" x="7454900" y="1130300"/>
          <p14:tracePt t="39761" x="7454900" y="1104900"/>
          <p14:tracePt t="39778" x="7454900" y="1066800"/>
          <p14:tracePt t="39794" x="7442200" y="1041400"/>
          <p14:tracePt t="39811" x="7416800" y="1022350"/>
          <p14:tracePt t="39828" x="7391400" y="1003300"/>
          <p14:tracePt t="39844" x="7321550" y="958850"/>
          <p14:tracePt t="39862" x="7092950" y="863600"/>
          <p14:tracePt t="39879" x="6934200" y="819150"/>
          <p14:tracePt t="39894" x="6762750" y="787400"/>
          <p14:tracePt t="39911" x="6705600" y="768350"/>
          <p14:tracePt t="39928" x="6667500" y="768350"/>
          <p14:tracePt t="39945" x="6654800" y="768350"/>
          <p14:tracePt t="39961" x="6623050" y="774700"/>
          <p14:tracePt t="39978" x="6578600" y="812800"/>
          <p14:tracePt t="39994" x="6470650" y="889000"/>
          <p14:tracePt t="40011" x="6400800" y="946150"/>
          <p14:tracePt t="40028" x="6337300" y="1035050"/>
          <p14:tracePt t="40045" x="6305550" y="1117600"/>
          <p14:tracePt t="40061" x="6286500" y="1206500"/>
          <p14:tracePt t="40078" x="6286500" y="1250950"/>
          <p14:tracePt t="40095" x="6343650" y="1358900"/>
          <p14:tracePt t="40111" x="6394450" y="1397000"/>
          <p14:tracePt t="40128" x="6489700" y="1441450"/>
          <p14:tracePt t="40145" x="6604000" y="1485900"/>
          <p14:tracePt t="40162" x="6750050" y="1511300"/>
          <p14:tracePt t="40178" x="6902450" y="1517650"/>
          <p14:tracePt t="40195" x="7004050" y="1517650"/>
          <p14:tracePt t="40212" x="7137400" y="1485900"/>
          <p14:tracePt t="40228" x="7213600" y="1454150"/>
          <p14:tracePt t="40245" x="7277100" y="1428750"/>
          <p14:tracePt t="40262" x="7346950" y="1384300"/>
          <p14:tracePt t="40279" x="7429500" y="1320800"/>
          <p14:tracePt t="40296" x="7473950" y="1282700"/>
          <p14:tracePt t="40312" x="7486650" y="1250950"/>
          <p14:tracePt t="40328" x="7499350" y="1212850"/>
          <p14:tracePt t="40345" x="7505700" y="1187450"/>
          <p14:tracePt t="40363" x="7505700" y="1155700"/>
          <p14:tracePt t="40379" x="7505700" y="1149350"/>
          <p14:tracePt t="40396" x="7505700" y="1123950"/>
          <p14:tracePt t="40412" x="7493000" y="1098550"/>
          <p14:tracePt t="40429" x="7454900" y="1073150"/>
          <p14:tracePt t="40445" x="7289800" y="1016000"/>
          <p14:tracePt t="40462" x="7143750" y="990600"/>
          <p14:tracePt t="40479" x="7010400" y="965200"/>
          <p14:tracePt t="40496" x="6762750" y="952500"/>
          <p14:tracePt t="40512" x="6546850" y="965200"/>
          <p14:tracePt t="40529" x="6330950" y="996950"/>
          <p14:tracePt t="40546" x="6032500" y="1060450"/>
          <p14:tracePt t="40562" x="6007100" y="1079500"/>
          <p14:tracePt t="40579" x="5994400" y="1104900"/>
          <p14:tracePt t="40596" x="5988050" y="1149350"/>
          <p14:tracePt t="40612" x="5988050" y="1181100"/>
          <p14:tracePt t="40629" x="6070600" y="1289050"/>
          <p14:tracePt t="40646" x="6127750" y="1339850"/>
          <p14:tracePt t="40662" x="6229350" y="1403350"/>
          <p14:tracePt t="40679" x="6324600" y="1447800"/>
          <p14:tracePt t="40696" x="6413500" y="1492250"/>
          <p14:tracePt t="40713" x="6527800" y="1524000"/>
          <p14:tracePt t="40729" x="6629400" y="1549400"/>
          <p14:tracePt t="40746" x="6750050" y="1568450"/>
          <p14:tracePt t="40764" x="6813550" y="1568450"/>
          <p14:tracePt t="40779" x="6889750" y="1562100"/>
          <p14:tracePt t="40796" x="6953250" y="1562100"/>
          <p14:tracePt t="40813" x="6997700" y="1543050"/>
          <p14:tracePt t="40829" x="7042150" y="1517650"/>
          <p14:tracePt t="40846" x="7054850" y="1504950"/>
          <p14:tracePt t="40863" x="7054850" y="1498600"/>
          <p14:tracePt t="40880" x="7061200" y="1492250"/>
          <p14:tracePt t="40896" x="7073900" y="1466850"/>
          <p14:tracePt t="40913" x="7073900" y="1454150"/>
          <p14:tracePt t="40929" x="7080250" y="1441450"/>
          <p14:tracePt t="40946" x="7080250" y="1428750"/>
          <p14:tracePt t="40963" x="7080250" y="1422400"/>
          <p14:tracePt t="40980" x="7080250" y="1416050"/>
          <p14:tracePt t="40996" x="7086600" y="1403350"/>
          <p14:tracePt t="41038" x="7086600" y="1397000"/>
          <p14:tracePt t="41038" x="0" y="0"/>
        </p14:tracePtLst>
        <p14:tracePtLst>
          <p14:tracePt t="61012" x="7512050" y="4400550"/>
          <p14:tracePt t="61446" x="7518400" y="4400550"/>
          <p14:tracePt t="61462" x="7531100" y="4400550"/>
          <p14:tracePt t="61478" x="7537450" y="4400550"/>
          <p14:tracePt t="61493" x="7543800" y="4400550"/>
          <p14:tracePt t="61534" x="7556500" y="4400550"/>
          <p14:tracePt t="61558" x="7562850" y="4400550"/>
          <p14:tracePt t="61654" x="7575550" y="4400550"/>
          <p14:tracePt t="61662" x="7581900" y="4400550"/>
          <p14:tracePt t="61862" x="7581900" y="4406900"/>
          <p14:tracePt t="61870" x="7575550" y="4419600"/>
          <p14:tracePt t="61870" x="7575550" y="4425950"/>
          <p14:tracePt t="61886" x="7569200" y="4432300"/>
          <p14:tracePt t="61990" x="7562850" y="4432300"/>
          <p14:tracePt t="62054" x="7575550" y="4432300"/>
          <p14:tracePt t="62070" x="7581900" y="4432300"/>
          <p14:tracePt t="62086" x="7594600" y="4438650"/>
          <p14:tracePt t="62110" x="7600950" y="4438650"/>
          <p14:tracePt t="62126" x="7607300" y="4438650"/>
          <p14:tracePt t="62158" x="7620000" y="4438650"/>
          <p14:tracePt t="62174" x="7632700" y="4438650"/>
          <p14:tracePt t="62175" x="7639050" y="4438650"/>
          <p14:tracePt t="62202" x="7645400" y="4438650"/>
          <p14:tracePt t="62222" x="7651750" y="4438650"/>
          <p14:tracePt t="62246" x="7658100" y="4438650"/>
          <p14:tracePt t="62254" x="7670800" y="4438650"/>
          <p14:tracePt t="62266" x="7702550" y="4438650"/>
          <p14:tracePt t="62282" x="7727950" y="4438650"/>
          <p14:tracePt t="62283" x="7772400" y="4438650"/>
          <p14:tracePt t="62299" x="7785100" y="4438650"/>
          <p14:tracePt t="62315" x="7797800" y="4438650"/>
          <p14:tracePt t="62332" x="7810500" y="4438650"/>
          <p14:tracePt t="62349" x="7835900" y="4438650"/>
          <p14:tracePt t="62366" x="7867650" y="4438650"/>
          <p14:tracePt t="62382" x="7886700" y="4432300"/>
          <p14:tracePt t="62399" x="7893050" y="4432300"/>
          <p14:tracePt t="62438" x="7905750" y="4432300"/>
          <p14:tracePt t="62542" x="7899400" y="4432300"/>
          <p14:tracePt t="62558" x="7835900" y="4476750"/>
          <p14:tracePt t="62566" x="7734300" y="4540250"/>
          <p14:tracePt t="62582" x="7620000" y="4578350"/>
          <p14:tracePt t="62583" x="6921500" y="4718050"/>
          <p14:tracePt t="62599" x="6375400" y="4775200"/>
          <p14:tracePt t="62616" x="5842000" y="4787900"/>
          <p14:tracePt t="62633" x="5168900" y="4749800"/>
          <p14:tracePt t="62649" x="4832350" y="4718050"/>
          <p14:tracePt t="62667" x="3848100" y="4591050"/>
          <p14:tracePt t="62683" x="3365500" y="4521200"/>
          <p14:tracePt t="62700" x="2622550" y="4330700"/>
          <p14:tracePt t="62716" x="2362200" y="4260850"/>
          <p14:tracePt t="62733" x="2108200" y="4241800"/>
          <p14:tracePt t="62750" x="2032000" y="4241800"/>
          <p14:tracePt t="62766" x="1974850" y="4248150"/>
          <p14:tracePt t="62783" x="1943100" y="4254500"/>
          <p14:tracePt t="62800" x="1930400" y="4260850"/>
          <p14:tracePt t="62816" x="1885950" y="4267200"/>
          <p14:tracePt t="62833" x="1797050" y="4273550"/>
          <p14:tracePt t="62850" x="1733550" y="4286250"/>
          <p14:tracePt t="62866" x="1504950" y="4324350"/>
          <p14:tracePt t="62883" x="1384300" y="4356100"/>
          <p14:tracePt t="62900" x="1276350" y="4381500"/>
          <p14:tracePt t="62916" x="1238250" y="4394200"/>
          <p14:tracePt t="62933" x="1168400" y="4400550"/>
          <p14:tracePt t="62950" x="1136650" y="4406900"/>
          <p14:tracePt t="62967" x="1117600" y="4413250"/>
          <p14:tracePt t="62983" x="1104900" y="4419600"/>
          <p14:tracePt t="63022" x="1098550" y="4425950"/>
          <p14:tracePt t="63022" x="1098550" y="4438650"/>
          <p14:tracePt t="63033" x="1092200" y="4464050"/>
          <p14:tracePt t="63050" x="1085850" y="4489450"/>
          <p14:tracePt t="63067" x="1085850" y="4565650"/>
          <p14:tracePt t="63083" x="1092200" y="4635500"/>
          <p14:tracePt t="63100" x="1117600" y="4711700"/>
          <p14:tracePt t="63118" x="1130300" y="4756150"/>
          <p14:tracePt t="63134" x="1143000" y="4787900"/>
          <p14:tracePt t="63150" x="1168400" y="4845050"/>
          <p14:tracePt t="63167" x="1244600" y="4908550"/>
          <p14:tracePt t="63184" x="1257300" y="4921250"/>
          <p14:tracePt t="63201" x="1276350" y="4921250"/>
          <p14:tracePt t="63446" x="1282700" y="4921250"/>
          <p14:tracePt t="63461" x="1295400" y="4921250"/>
          <p14:tracePt t="63469" x="1301750" y="4921250"/>
          <p14:tracePt t="63478" x="1346200" y="4921250"/>
          <p14:tracePt t="63484" x="1403350" y="4921250"/>
          <p14:tracePt t="63501" x="1498600" y="4908550"/>
          <p14:tracePt t="63518" x="1511300" y="4908550"/>
          <p14:tracePt t="63534" x="1536700" y="4908550"/>
          <p14:tracePt t="63550" x="1555750" y="4908550"/>
          <p14:tracePt t="63567" x="1581150" y="4908550"/>
          <p14:tracePt t="63584" x="1638300" y="4908550"/>
          <p14:tracePt t="63600" x="1657350" y="4902200"/>
          <p14:tracePt t="63617" x="1682750" y="4902200"/>
          <p14:tracePt t="63634" x="1695450" y="4895850"/>
          <p14:tracePt t="63650" x="1714500" y="4895850"/>
          <p14:tracePt t="63667" x="1739900" y="4895850"/>
          <p14:tracePt t="63684" x="1765300" y="4895850"/>
          <p14:tracePt t="63845" x="1778000" y="4895850"/>
          <p14:tracePt t="63861" x="1803400" y="4895850"/>
          <p14:tracePt t="63877" x="1879600" y="4895850"/>
          <p14:tracePt t="63885" x="1962150" y="4883150"/>
          <p14:tracePt t="63886" x="2006600" y="4883150"/>
          <p14:tracePt t="63903" x="2025650" y="4883150"/>
          <p14:tracePt t="63918" x="2038350" y="4883150"/>
          <p14:tracePt t="63957" x="2051050" y="4883150"/>
          <p14:tracePt t="63958" x="2057400" y="4883150"/>
          <p14:tracePt t="63968" x="2082800" y="4889500"/>
          <p14:tracePt t="64013" x="2089150" y="4889500"/>
          <p14:tracePt t="64150" x="2095500" y="4889500"/>
          <p14:tracePt t="64157" x="2101850" y="4889500"/>
          <p14:tracePt t="64168" x="2120900" y="4889500"/>
          <p14:tracePt t="64169" x="2139950" y="4889500"/>
          <p14:tracePt t="64185" x="2165350" y="4889500"/>
          <p14:tracePt t="64203" x="2171700" y="4889500"/>
          <p14:tracePt t="64218" x="2184400" y="4889500"/>
          <p14:tracePt t="64557" x="2197100" y="4889500"/>
          <p14:tracePt t="64573" x="2209800" y="4889500"/>
          <p14:tracePt t="64581" x="2235200" y="4889500"/>
          <p14:tracePt t="64589" x="2241550" y="4883150"/>
          <p14:tracePt t="64595" x="2247900" y="4883150"/>
          <p14:tracePt t="64602" x="2254250" y="4883150"/>
          <p14:tracePt t="64638" x="2260600" y="4883150"/>
          <p14:tracePt t="65182" x="2311400" y="4883150"/>
          <p14:tracePt t="65182" x="2400300" y="4883150"/>
          <p14:tracePt t="65198" x="2520950" y="4876800"/>
          <p14:tracePt t="65205" x="2628900" y="4857750"/>
          <p14:tracePt t="65220" x="2749550" y="4851400"/>
          <p14:tracePt t="65220" x="2882900" y="4826000"/>
          <p14:tracePt t="65237" x="3124200" y="4800600"/>
          <p14:tracePt t="65238" x="3333750" y="4775200"/>
          <p14:tracePt t="65254" x="3448050" y="4749800"/>
          <p14:tracePt t="65270" x="3524250" y="4730750"/>
          <p14:tracePt t="65287" x="3549650" y="4724400"/>
          <p14:tracePt t="65304" x="3575050" y="4724400"/>
          <p14:tracePt t="65320" x="3632200" y="4718050"/>
          <p14:tracePt t="65337" x="3683000" y="4718050"/>
          <p14:tracePt t="65354" x="3727450" y="4718050"/>
          <p14:tracePt t="65371" x="3771900" y="4711700"/>
          <p14:tracePt t="65387" x="3784600" y="4705350"/>
          <p14:tracePt t="65462" x="3797300" y="4705350"/>
          <p14:tracePt t="65477" x="3803650" y="4705350"/>
          <p14:tracePt t="65565" x="3797300" y="4705350"/>
          <p14:tracePt t="65573" x="3759200" y="4699000"/>
          <p14:tracePt t="65581" x="3733800" y="4692650"/>
          <p14:tracePt t="65588" x="3600450" y="4654550"/>
          <p14:tracePt t="65604" x="3390900" y="4591050"/>
          <p14:tracePt t="65621" x="3028950" y="4470400"/>
          <p14:tracePt t="65638" x="2965450" y="4464050"/>
          <p14:tracePt t="65655" x="2965450" y="4457700"/>
          <p14:tracePt t="65693" x="2965450" y="4451350"/>
          <p14:tracePt t="65701" x="2965450" y="4445000"/>
          <p14:tracePt t="65706" x="2965450" y="4406900"/>
          <p14:tracePt t="65721" x="2965450" y="4362450"/>
          <p14:tracePt t="65738" x="2965450" y="4305300"/>
          <p14:tracePt t="65754" x="2971800" y="4260850"/>
          <p14:tracePt t="65771" x="2984500" y="4216400"/>
          <p14:tracePt t="65788" x="2997200" y="4191000"/>
          <p14:tracePt t="65805" x="3016250" y="4165600"/>
          <p14:tracePt t="65821" x="3022600" y="4159250"/>
          <p14:tracePt t="65941" x="3009900" y="4184650"/>
          <p14:tracePt t="65949" x="2997200" y="4191000"/>
          <p14:tracePt t="65957" x="2965450" y="4210050"/>
          <p14:tracePt t="65965" x="2908300" y="4235450"/>
          <p14:tracePt t="65973" x="2755900" y="4311650"/>
          <p14:tracePt t="65988" x="2578100" y="4406900"/>
          <p14:tracePt t="66005" x="2413000" y="4495800"/>
          <p14:tracePt t="66022" x="2387600" y="4502150"/>
          <p14:tracePt t="66061" x="2406650" y="4457700"/>
          <p14:tracePt t="66077" x="2470150" y="4305300"/>
          <p14:tracePt t="66085" x="2482850" y="4273550"/>
          <p14:tracePt t="66085" x="2495550" y="4241800"/>
          <p14:tracePt t="66094" x="2514600" y="4216400"/>
          <p14:tracePt t="66105" x="2552700" y="4184650"/>
          <p14:tracePt t="66122" x="2603500" y="4146550"/>
          <p14:tracePt t="66138" x="2736850" y="4076700"/>
          <p14:tracePt t="66155" x="2800350" y="4044950"/>
          <p14:tracePt t="66172" x="2895600" y="4000500"/>
          <p14:tracePt t="66172" x="2921000" y="3987800"/>
          <p14:tracePt t="66190" x="2952750" y="3968750"/>
          <p14:tracePt t="66206" x="2978150" y="3943350"/>
          <p14:tracePt t="66222" x="2984500" y="3943350"/>
          <p14:tracePt t="66269" x="2990850" y="3937000"/>
          <p14:tracePt t="66281" x="2990850" y="3930650"/>
          <p14:tracePt t="66294" x="2997200" y="3924300"/>
          <p14:tracePt t="66305" x="3016250" y="3917950"/>
          <p14:tracePt t="66325" x="3022600" y="3917950"/>
          <p14:tracePt t="66349" x="3028950" y="3911600"/>
          <p14:tracePt t="66357" x="3028950" y="3905250"/>
          <p14:tracePt t="66357" x="3041650" y="3898900"/>
          <p14:tracePt t="66382" x="3048000" y="3898900"/>
          <p14:tracePt t="66389" x="3060700" y="3886200"/>
          <p14:tracePt t="66445" x="3041650" y="3905250"/>
          <p14:tracePt t="66453" x="3009900" y="3956050"/>
          <p14:tracePt t="66453" x="2997200" y="3981450"/>
          <p14:tracePt t="66477" x="2965450" y="4044950"/>
          <p14:tracePt t="66485" x="2908300" y="4121150"/>
          <p14:tracePt t="66492" x="2660650" y="4445000"/>
          <p14:tracePt t="66506" x="2527300" y="4565650"/>
          <p14:tracePt t="66522" x="2413000" y="4635500"/>
          <p14:tracePt t="66539" x="2305050" y="4692650"/>
          <p14:tracePt t="66556" x="2216150" y="4737100"/>
          <p14:tracePt t="66572" x="2171700" y="4768850"/>
          <p14:tracePt t="66589" x="2152650" y="4775200"/>
          <p14:tracePt t="66606" x="2127250" y="4787900"/>
          <p14:tracePt t="66623" x="2108200" y="4794250"/>
          <p14:tracePt t="66639" x="2076450" y="4819650"/>
          <p14:tracePt t="66656" x="2051050" y="4845050"/>
          <p14:tracePt t="66673" x="2025650" y="4883150"/>
          <p14:tracePt t="66689" x="2019300" y="4883150"/>
          <p14:tracePt t="66805" x="2038350" y="4845050"/>
          <p14:tracePt t="66813" x="2082800" y="4768850"/>
          <p14:tracePt t="66822" x="2108200" y="4699000"/>
          <p14:tracePt t="66823" x="2171700" y="4540250"/>
          <p14:tracePt t="66840" x="2209800" y="4432300"/>
          <p14:tracePt t="66857" x="2241550" y="4387850"/>
          <p14:tracePt t="66873" x="2343150" y="4248150"/>
          <p14:tracePt t="66890" x="2374900" y="4203700"/>
          <p14:tracePt t="66906" x="2406650" y="4165600"/>
          <p14:tracePt t="66923" x="2406650" y="4159250"/>
          <p14:tracePt t="67021" x="2406650" y="4152900"/>
          <p14:tracePt t="67102" x="2406650" y="4171950"/>
          <p14:tracePt t="67110" x="2406650" y="4184650"/>
          <p14:tracePt t="67158" x="2419350" y="4159250"/>
          <p14:tracePt t="67166" x="2451100" y="4102100"/>
          <p14:tracePt t="67184" x="2489200" y="4025900"/>
          <p14:tracePt t="67185" x="2501900" y="4000500"/>
          <p14:tracePt t="67191" x="2527300" y="3968750"/>
          <p14:tracePt t="67208" x="2559050" y="3949700"/>
          <p14:tracePt t="67224" x="2565400" y="3943350"/>
          <p14:tracePt t="67262" x="2565400" y="3937000"/>
          <p14:tracePt t="67279" x="2578100" y="3924300"/>
          <p14:tracePt t="67291" x="2590800" y="3911600"/>
          <p14:tracePt t="67294" x="2603500" y="3898900"/>
          <p14:tracePt t="67308" x="2628900" y="3879850"/>
          <p14:tracePt t="67342" x="2628900" y="3873500"/>
          <p14:tracePt t="67343" x="2597150" y="3873500"/>
          <p14:tracePt t="67358" x="2451100" y="3886200"/>
          <p14:tracePt t="67375" x="2305050" y="3937000"/>
          <p14:tracePt t="67391" x="2127250" y="4006850"/>
          <p14:tracePt t="67408" x="1981200" y="4032250"/>
          <p14:tracePt t="67425" x="1873250" y="4044950"/>
          <p14:tracePt t="67442" x="1822450" y="4044950"/>
          <p14:tracePt t="67458" x="1803400" y="4044950"/>
          <p14:tracePt t="67475" x="1790700" y="4038600"/>
          <p14:tracePt t="67518" x="1784350" y="4032250"/>
          <p14:tracePt t="67526" x="1758950" y="4019550"/>
          <p14:tracePt t="67527" x="1739900" y="4019550"/>
          <p14:tracePt t="67542" x="1682750" y="4013200"/>
          <p14:tracePt t="67559" x="1676400" y="4013200"/>
          <p14:tracePt t="67654" x="1682750" y="4013200"/>
          <p14:tracePt t="67702" x="1689100" y="4013200"/>
          <p14:tracePt t="67926" x="1695450" y="4013200"/>
          <p14:tracePt t="67942" x="1701800" y="4013200"/>
          <p14:tracePt t="67950" x="1708150" y="4013200"/>
          <p14:tracePt t="67974" x="1714500" y="4013200"/>
          <p14:tracePt t="67982" x="1739900" y="4013200"/>
          <p14:tracePt t="67990" x="1771650" y="4019550"/>
          <p14:tracePt t="67994" x="1898650" y="4044950"/>
          <p14:tracePt t="68009" x="2044700" y="4070350"/>
          <p14:tracePt t="68026" x="2089150" y="4076700"/>
          <p14:tracePt t="68042" x="2139950" y="4083050"/>
          <p14:tracePt t="68118" x="2146300" y="4083050"/>
          <p14:tracePt t="68135" x="2159000" y="4089400"/>
          <p14:tracePt t="68143" x="2178050" y="4095750"/>
          <p14:tracePt t="68143" x="2228850" y="4108450"/>
          <p14:tracePt t="68159" x="2343150" y="4121150"/>
          <p14:tracePt t="68176" x="2514600" y="4165600"/>
          <p14:tracePt t="68193" x="2851150" y="4241800"/>
          <p14:tracePt t="68210" x="3232150" y="4298950"/>
          <p14:tracePt t="68226" x="3619500" y="4324350"/>
          <p14:tracePt t="68243" x="3835400" y="4343400"/>
          <p14:tracePt t="68260" x="4032250" y="4343400"/>
          <p14:tracePt t="68276" x="4241800" y="4368800"/>
          <p14:tracePt t="68293" x="4356100" y="4381500"/>
          <p14:tracePt t="68309" x="4451350" y="4387850"/>
          <p14:tracePt t="68327" x="4502150" y="4400550"/>
          <p14:tracePt t="68343" x="4540250" y="4400550"/>
          <p14:tracePt t="68360" x="4565650" y="4400550"/>
          <p14:tracePt t="68471" x="4502150" y="4387850"/>
          <p14:tracePt t="68478" x="4375150" y="4337050"/>
          <p14:tracePt t="68493" x="4133850" y="4279900"/>
          <p14:tracePt t="68494" x="3397250" y="4121150"/>
          <p14:tracePt t="68511" x="3022600" y="4076700"/>
          <p14:tracePt t="68527" x="2768600" y="4038600"/>
          <p14:tracePt t="68544" x="2679700" y="4025900"/>
          <p14:tracePt t="68560" x="2647950" y="4019550"/>
          <p14:tracePt t="68577" x="2622550" y="4013200"/>
          <p14:tracePt t="68593" x="2590800" y="4013200"/>
          <p14:tracePt t="68610" x="2470150" y="3994150"/>
          <p14:tracePt t="68627" x="2241550" y="3975100"/>
          <p14:tracePt t="68643" x="1625600" y="3917950"/>
          <p14:tracePt t="68661" x="1155700" y="3867150"/>
          <p14:tracePt t="68677" x="1060450" y="3860800"/>
          <p14:tracePt t="68694" x="996950" y="3854450"/>
          <p14:tracePt t="68710" x="958850" y="3854450"/>
          <p14:tracePt t="68726" x="952500" y="3854450"/>
          <p14:tracePt t="68743" x="946150" y="3854450"/>
          <p14:tracePt t="68760" x="933450" y="3860800"/>
          <p14:tracePt t="68798" x="933450" y="3873500"/>
          <p14:tracePt t="68862" x="927100" y="3879850"/>
          <p14:tracePt t="68870" x="914400" y="3886200"/>
          <p14:tracePt t="68878" x="895350" y="3886200"/>
          <p14:tracePt t="68879" x="876300" y="3898900"/>
          <p14:tracePt t="68894" x="863600" y="3898900"/>
          <p14:tracePt t="68950" x="863600" y="3905250"/>
          <p14:tracePt t="69061" x="895350" y="3905250"/>
          <p14:tracePt t="69087" x="927100" y="3905250"/>
          <p14:tracePt t="69088" x="971550" y="3911600"/>
          <p14:tracePt t="69094" x="1066800" y="3917950"/>
          <p14:tracePt t="69111" x="1155700" y="3930650"/>
          <p14:tracePt t="69127" x="1250950" y="3956050"/>
          <p14:tracePt t="69145" x="1428750" y="3994150"/>
          <p14:tracePt t="69161" x="2006600" y="4076700"/>
          <p14:tracePt t="69178" x="2533650" y="4146550"/>
          <p14:tracePt t="69194" x="3079750" y="4184650"/>
          <p14:tracePt t="69211" x="3689350" y="4241800"/>
          <p14:tracePt t="69228" x="4140200" y="4267200"/>
          <p14:tracePt t="69244" x="4279900" y="4279900"/>
          <p14:tracePt t="69261" x="4298950" y="4279900"/>
          <p14:tracePt t="69334" x="4311650" y="4279900"/>
          <p14:tracePt t="69407" x="4318000" y="4279900"/>
          <p14:tracePt t="69414" x="4318000" y="4273550"/>
          <p14:tracePt t="69428" x="4330700" y="4273550"/>
          <p14:tracePt t="69428" x="4343400" y="4267200"/>
          <p14:tracePt t="69445" x="4387850" y="4254500"/>
          <p14:tracePt t="69461" x="4445000" y="4248150"/>
          <p14:tracePt t="69479" x="4629150" y="4248150"/>
          <p14:tracePt t="69495" x="4826000" y="4260850"/>
          <p14:tracePt t="69512" x="4978400" y="4279900"/>
          <p14:tracePt t="69528" x="5073650" y="4292600"/>
          <p14:tracePt t="69545" x="5105400" y="4311650"/>
          <p14:tracePt t="69562" x="5168900" y="4337050"/>
          <p14:tracePt t="69578" x="5302250" y="4375150"/>
          <p14:tracePt t="69595" x="5638800" y="4425950"/>
          <p14:tracePt t="69612" x="5778500" y="4438650"/>
          <p14:tracePt t="69629" x="5880100" y="4445000"/>
          <p14:tracePt t="69645" x="5930900" y="4445000"/>
          <p14:tracePt t="69663" x="5988050" y="4445000"/>
          <p14:tracePt t="69679" x="6134100" y="4451350"/>
          <p14:tracePt t="69695" x="6292850" y="4470400"/>
          <p14:tracePt t="69712" x="6438900" y="4476750"/>
          <p14:tracePt t="69729" x="6527800" y="4476750"/>
          <p14:tracePt t="69745" x="6584950" y="4476750"/>
          <p14:tracePt t="69762" x="6623050" y="4476750"/>
          <p14:tracePt t="69780" x="6877050" y="4508500"/>
          <p14:tracePt t="69795" x="7061200" y="4533900"/>
          <p14:tracePt t="69812" x="7213600" y="4540250"/>
          <p14:tracePt t="69829" x="7366000" y="4552950"/>
          <p14:tracePt t="69846" x="7512050" y="4552950"/>
          <p14:tracePt t="69863" x="7607300" y="4559300"/>
          <p14:tracePt t="69942" x="7620000" y="4565650"/>
          <p14:tracePt t="69950" x="7664450" y="4578350"/>
          <p14:tracePt t="69962" x="7721600" y="4597400"/>
          <p14:tracePt t="69963" x="7797800" y="4610100"/>
          <p14:tracePt t="69979" x="7867650" y="4616450"/>
          <p14:tracePt t="69996" x="7874000" y="4616450"/>
          <p14:tracePt t="70038" x="7880350" y="4616450"/>
          <p14:tracePt t="70046" x="7893050" y="4622800"/>
          <p14:tracePt t="70046" x="7918450" y="4629150"/>
          <p14:tracePt t="70063" x="7956550" y="4629150"/>
          <p14:tracePt t="70079" x="7981950" y="4635500"/>
          <p14:tracePt t="70142" x="7956550" y="4635500"/>
          <p14:tracePt t="70150" x="7950200" y="4635500"/>
          <p14:tracePt t="70158" x="7937500" y="4635500"/>
          <p14:tracePt t="70163" x="7931150" y="4629150"/>
          <p14:tracePt t="70286" x="7931150" y="4622800"/>
          <p14:tracePt t="70358" x="7931150" y="4610100"/>
          <p14:tracePt t="70390" x="7937500" y="4597400"/>
          <p14:tracePt t="70398" x="7943850" y="4597400"/>
          <p14:tracePt t="70430" x="7950200" y="4591050"/>
          <p14:tracePt t="70502" x="7950200" y="4584700"/>
          <p14:tracePt t="70526" x="7956550" y="4572000"/>
          <p14:tracePt t="70542" x="7962900" y="4572000"/>
          <p14:tracePt t="70566" x="7969250" y="4565650"/>
          <p14:tracePt t="70579" x="7969250" y="4559300"/>
          <p14:tracePt t="70598" x="7981950" y="4559300"/>
          <p14:tracePt t="70599" x="7994650" y="4552950"/>
          <p14:tracePt t="70613" x="8013700" y="4552950"/>
          <p14:tracePt t="70630" x="8039100" y="4540250"/>
          <p14:tracePt t="70686" x="8051800" y="4533900"/>
          <p14:tracePt t="70702" x="8051800" y="4527550"/>
          <p14:tracePt t="70713" x="8064500" y="4527550"/>
          <p14:tracePt t="70714" x="8077200" y="4527550"/>
          <p14:tracePt t="70730" x="8083550" y="4521200"/>
          <p14:tracePt t="70747" x="8089900" y="4514850"/>
          <p14:tracePt t="71678" x="8096250" y="4514850"/>
          <p14:tracePt t="71710" x="8102600" y="4508500"/>
          <p14:tracePt t="71734" x="8108950" y="4502150"/>
          <p14:tracePt t="71758" x="8115300" y="4502150"/>
          <p14:tracePt t="71807" x="8121650" y="4502150"/>
          <p14:tracePt t="71814" x="8128000" y="4495800"/>
          <p14:tracePt t="71838" x="8134350" y="4495800"/>
          <p14:tracePt t="71846" x="8147050" y="4489450"/>
          <p14:tracePt t="71870" x="8166100" y="4489450"/>
          <p14:tracePt t="71882" x="8172450" y="4489450"/>
          <p14:tracePt t="72118" x="8172450" y="4495800"/>
          <p14:tracePt t="72142" x="8159750" y="4495800"/>
          <p14:tracePt t="72166" x="8147050" y="4502150"/>
          <p14:tracePt t="72190" x="8147050" y="4508500"/>
          <p14:tracePt t="72478" x="8134350" y="4514850"/>
          <p14:tracePt t="72494" x="8102600" y="4527550"/>
          <p14:tracePt t="72502" x="8083550" y="4533900"/>
          <p14:tracePt t="72516" x="8070850" y="4540250"/>
          <p14:tracePt t="72517" x="8058150" y="4546600"/>
          <p14:tracePt t="72533" x="8045450" y="4546600"/>
          <p14:tracePt t="72533" x="8026400" y="4552950"/>
          <p14:tracePt t="72550" x="7893050" y="4559300"/>
          <p14:tracePt t="72567" x="7626350" y="4552950"/>
          <p14:tracePt t="72584" x="6832600" y="4578350"/>
          <p14:tracePt t="72600" x="6076950" y="4552950"/>
          <p14:tracePt t="72617" x="4940300" y="4470400"/>
          <p14:tracePt t="72633" x="3435350" y="4305300"/>
          <p14:tracePt t="72650" x="2838450" y="4222750"/>
          <p14:tracePt t="72668" x="2368550" y="4146550"/>
          <p14:tracePt t="72683" x="2063750" y="4070350"/>
          <p14:tracePt t="72700" x="2012950" y="4064000"/>
          <p14:tracePt t="72862" x="2012950" y="4057650"/>
          <p14:tracePt t="72902" x="2012950" y="4051300"/>
          <p14:tracePt t="72910" x="2025650" y="4051300"/>
          <p14:tracePt t="72918" x="2038350" y="4051300"/>
          <p14:tracePt t="72919" x="2095500" y="4044950"/>
          <p14:tracePt t="72934" x="2260600" y="4032250"/>
          <p14:tracePt t="72951" x="2400300" y="4032250"/>
          <p14:tracePt t="72967" x="2590800" y="4032250"/>
          <p14:tracePt t="72984" x="2755900" y="4038600"/>
          <p14:tracePt t="73000" x="2978150" y="4038600"/>
          <p14:tracePt t="73017" x="3098800" y="4044950"/>
          <p14:tracePt t="73034" x="3225800" y="4057650"/>
          <p14:tracePt t="73051" x="3333750" y="4064000"/>
          <p14:tracePt t="73067" x="3498850" y="4076700"/>
          <p14:tracePt t="73084" x="3702050" y="4095750"/>
          <p14:tracePt t="73102" x="3746500" y="4095750"/>
          <p14:tracePt t="73118" x="3752850" y="4095750"/>
          <p14:tracePt t="73198" x="3759200" y="4095750"/>
          <p14:tracePt t="73204" x="3765550" y="4095750"/>
          <p14:tracePt t="73218" x="3778250" y="4095750"/>
          <p14:tracePt t="73218" x="3816350" y="4095750"/>
          <p14:tracePt t="73234" x="3822700" y="4095750"/>
          <p14:tracePt t="73251" x="3829050" y="4095750"/>
          <p14:tracePt t="73310" x="3835400" y="4095750"/>
          <p14:tracePt t="73414" x="3841750" y="4095750"/>
          <p14:tracePt t="73423" x="3898900" y="4114800"/>
          <p14:tracePt t="73427" x="3937000" y="4121150"/>
          <p14:tracePt t="73434" x="4216400" y="4191000"/>
          <p14:tracePt t="73451" x="4483100" y="4254500"/>
          <p14:tracePt t="73468" x="4972050" y="4343400"/>
          <p14:tracePt t="73485" x="5467350" y="4464050"/>
          <p14:tracePt t="73501" x="6184900" y="4622800"/>
          <p14:tracePt t="73519" x="6305550" y="4629150"/>
          <p14:tracePt t="73535" x="6388100" y="4641850"/>
          <p14:tracePt t="73552" x="6407150" y="4641850"/>
          <p14:tracePt t="73568" x="6419850" y="4641850"/>
          <p14:tracePt t="73585" x="6457950" y="4641850"/>
          <p14:tracePt t="73602" x="6559550" y="4654550"/>
          <p14:tracePt t="73618" x="6623050" y="4654550"/>
          <p14:tracePt t="73635" x="6642100" y="4654550"/>
          <p14:tracePt t="73652" x="6661150" y="4648200"/>
          <p14:tracePt t="73652" x="6667500" y="4648200"/>
          <p14:tracePt t="73686" x="6673850" y="4648200"/>
          <p14:tracePt t="73687" x="6711950" y="4648200"/>
          <p14:tracePt t="73702" x="6819900" y="4660900"/>
          <p14:tracePt t="73718" x="6934200" y="4673600"/>
          <p14:tracePt t="73735" x="7054850" y="4679950"/>
          <p14:tracePt t="73752" x="7112000" y="4692650"/>
          <p14:tracePt t="73769" x="7124700" y="4692650"/>
          <p14:tracePt t="74135" x="7137400" y="4699000"/>
          <p14:tracePt t="74145" x="7143750" y="4705350"/>
          <p14:tracePt t="74145" x="0" y="0"/>
        </p14:tracePtLst>
        <p14:tracePtLst>
          <p14:tracePt t="80297" x="5810250" y="1104900"/>
          <p14:tracePt t="80414" x="5816600" y="1098550"/>
          <p14:tracePt t="80574" x="5816600" y="1117600"/>
          <p14:tracePt t="80597" x="5816600" y="1123950"/>
          <p14:tracePt t="80606" x="5816600" y="1143000"/>
          <p14:tracePt t="80613" x="5816600" y="1168400"/>
          <p14:tracePt t="80630" x="5816600" y="1193800"/>
          <p14:tracePt t="80631" x="5816600" y="1231900"/>
          <p14:tracePt t="80646" x="5816600" y="1250950"/>
          <p14:tracePt t="80663" x="5816600" y="1263650"/>
          <p14:tracePt t="80680" x="5822950" y="1320800"/>
          <p14:tracePt t="80696" x="5835650" y="1371600"/>
          <p14:tracePt t="80714" x="5842000" y="1441450"/>
          <p14:tracePt t="80730" x="5842000" y="1466850"/>
          <p14:tracePt t="80747" x="5842000" y="1511300"/>
          <p14:tracePt t="80763" x="5835650" y="1555750"/>
          <p14:tracePt t="80780" x="5803900" y="1631950"/>
          <p14:tracePt t="80797" x="5765800" y="1803400"/>
          <p14:tracePt t="80814" x="5746750" y="1885950"/>
          <p14:tracePt t="80905" x="5740400" y="1892300"/>
          <p14:tracePt t="81181" x="5740400" y="1898650"/>
          <p14:tracePt t="81190" x="5740400" y="1949450"/>
          <p14:tracePt t="81191" x="5734050" y="1981200"/>
          <p14:tracePt t="81198" x="5727700" y="2082800"/>
          <p14:tracePt t="81214" x="5708650" y="2222500"/>
          <p14:tracePt t="81231" x="5638800" y="2413000"/>
          <p14:tracePt t="81248" x="5473700" y="2686050"/>
          <p14:tracePt t="81264" x="5334000" y="2870200"/>
          <p14:tracePt t="81281" x="4800600" y="3721100"/>
          <p14:tracePt t="81297" x="4432300" y="4235450"/>
          <p14:tracePt t="81314" x="4152900" y="4635500"/>
          <p14:tracePt t="81331" x="3898900" y="4991100"/>
          <p14:tracePt t="81348" x="3581400" y="5422900"/>
          <p14:tracePt t="81364" x="3378200" y="5695950"/>
          <p14:tracePt t="81364" x="3206750" y="5937250"/>
          <p14:tracePt t="81382" x="3149600" y="6026150"/>
          <p14:tracePt t="81398" x="3117850" y="6064250"/>
          <p14:tracePt t="81414" x="3092450" y="6089650"/>
          <p14:tracePt t="81431" x="3086100" y="6102350"/>
          <p14:tracePt t="81448" x="3060700" y="6140450"/>
          <p14:tracePt t="81465" x="3060700" y="6146800"/>
          <p14:tracePt t="81481" x="3035300" y="6191250"/>
          <p14:tracePt t="81498" x="3003550" y="6248400"/>
          <p14:tracePt t="81514" x="2984500" y="6292850"/>
          <p14:tracePt t="81531" x="2971800" y="6311900"/>
          <p14:tracePt t="81597" x="2971800" y="6318250"/>
          <p14:tracePt t="81605" x="2971800" y="6324600"/>
          <p14:tracePt t="81605" x="2971800" y="6330950"/>
          <p14:tracePt t="81629" x="2971800" y="6337300"/>
          <p14:tracePt t="81641" x="2971800" y="6343650"/>
          <p14:tracePt t="81677" x="2978150" y="6343650"/>
          <p14:tracePt t="81691" x="2984500" y="6337300"/>
          <p14:tracePt t="81693" x="2990850" y="6330950"/>
          <p14:tracePt t="81701" x="3016250" y="6311900"/>
          <p14:tracePt t="81715" x="3054350" y="6273800"/>
          <p14:tracePt t="81731" x="3117850" y="6216650"/>
          <p14:tracePt t="81750" x="3155950" y="6178550"/>
          <p14:tracePt t="81750" x="3187700" y="6146800"/>
          <p14:tracePt t="81766" x="3219450" y="6102350"/>
          <p14:tracePt t="81782" x="3257550" y="6064250"/>
          <p14:tracePt t="81799" x="3352800" y="5943600"/>
          <p14:tracePt t="81815" x="3422650" y="5835650"/>
          <p14:tracePt t="81832" x="3479800" y="5759450"/>
          <p14:tracePt t="81849" x="3498850" y="5708650"/>
          <p14:tracePt t="81865" x="3505200" y="5689600"/>
          <p14:tracePt t="81882" x="3511550" y="5670550"/>
          <p14:tracePt t="81899" x="3511550" y="5664200"/>
          <p14:tracePt t="81915" x="3511550" y="5651500"/>
          <p14:tracePt t="81932" x="3511550" y="5645150"/>
          <p14:tracePt t="81932" x="3511550" y="5638800"/>
          <p14:tracePt t="81950" x="3505200" y="5632450"/>
          <p14:tracePt t="81950" x="3505200" y="5626100"/>
          <p14:tracePt t="81965" x="3467100" y="5607050"/>
          <p14:tracePt t="81982" x="3384550" y="5562600"/>
          <p14:tracePt t="81999" x="3232150" y="5505450"/>
          <p14:tracePt t="82015" x="3067050" y="5467350"/>
          <p14:tracePt t="82032" x="2946400" y="5467350"/>
          <p14:tracePt t="82049" x="2838450" y="5486400"/>
          <p14:tracePt t="82066" x="2781300" y="5505450"/>
          <p14:tracePt t="82082" x="2540000" y="5702300"/>
          <p14:tracePt t="82099" x="2451100" y="5842000"/>
          <p14:tracePt t="82115" x="2387600" y="5969000"/>
          <p14:tracePt t="82132" x="2330450" y="6076950"/>
          <p14:tracePt t="82149" x="2286000" y="6165850"/>
          <p14:tracePt t="82166" x="2279650" y="6203950"/>
          <p14:tracePt t="82183" x="2273300" y="6223000"/>
          <p14:tracePt t="82199" x="2279650" y="6254750"/>
          <p14:tracePt t="82216" x="2292350" y="6273800"/>
          <p14:tracePt t="82232" x="2292350" y="6292850"/>
          <p14:tracePt t="82249" x="2311400" y="6324600"/>
          <p14:tracePt t="82266" x="2324100" y="6330950"/>
          <p14:tracePt t="82282" x="2463800" y="6394450"/>
          <p14:tracePt t="82299" x="2616200" y="6432550"/>
          <p14:tracePt t="82316" x="2749550" y="6438900"/>
          <p14:tracePt t="82332" x="3136900" y="6426200"/>
          <p14:tracePt t="82350" x="3276600" y="6426200"/>
          <p14:tracePt t="82366" x="3378200" y="6426200"/>
          <p14:tracePt t="82383" x="3536950" y="6426200"/>
          <p14:tracePt t="82399" x="3746500" y="6419850"/>
          <p14:tracePt t="82416" x="3930650" y="6375400"/>
          <p14:tracePt t="82433" x="4203700" y="6235700"/>
          <p14:tracePt t="82449" x="4324350" y="6153150"/>
          <p14:tracePt t="82467" x="4343400" y="6134100"/>
          <p14:tracePt t="82483" x="4438650" y="6057900"/>
          <p14:tracePt t="82500" x="4438650" y="6045200"/>
          <p14:tracePt t="82516" x="4438650" y="6026150"/>
          <p14:tracePt t="82533" x="4425950" y="6013450"/>
          <p14:tracePt t="82550" x="4419600" y="6013450"/>
          <p14:tracePt t="82566" x="4406900" y="6013450"/>
          <p14:tracePt t="82583" x="4381500" y="6013450"/>
          <p14:tracePt t="82600" x="4324350" y="6013450"/>
          <p14:tracePt t="82616" x="4298950" y="6013450"/>
          <p14:tracePt t="82633" x="4273550" y="6013450"/>
          <p14:tracePt t="82650" x="4260850" y="6019800"/>
          <p14:tracePt t="82813" x="4260850" y="6026150"/>
          <p14:tracePt t="82838" x="4254500" y="6032500"/>
          <p14:tracePt t="82941" x="4260850" y="6032500"/>
          <p14:tracePt t="82949" x="4267200" y="6032500"/>
          <p14:tracePt t="82957" x="4279900" y="6032500"/>
          <p14:tracePt t="82957" x="4292600" y="6032500"/>
          <p14:tracePt t="82966" x="4324350" y="6026150"/>
          <p14:tracePt t="82983" x="4375150" y="6013450"/>
          <p14:tracePt t="82984" x="4451350" y="6000750"/>
          <p14:tracePt t="83000" x="4565650" y="5969000"/>
          <p14:tracePt t="83017" x="4686300" y="5937250"/>
          <p14:tracePt t="83034" x="4768850" y="5905500"/>
          <p14:tracePt t="83050" x="4806950" y="5892800"/>
          <p14:tracePt t="83067" x="4819650" y="5886450"/>
          <p14:tracePt t="83084" x="4870450" y="5848350"/>
          <p14:tracePt t="83100" x="4883150" y="5835650"/>
          <p14:tracePt t="83119" x="4889500" y="5822950"/>
          <p14:tracePt t="83134" x="4895850" y="5797550"/>
          <p14:tracePt t="83151" x="4908550" y="5778500"/>
          <p14:tracePt t="83167" x="4921250" y="5759450"/>
          <p14:tracePt t="83184" x="4927600" y="5753100"/>
          <p14:tracePt t="83201" x="4927600" y="5746750"/>
          <p14:tracePt t="83217" x="4927600" y="5734050"/>
          <p14:tracePt t="83234" x="4933950" y="5708650"/>
          <p14:tracePt t="83251" x="4940300" y="5689600"/>
          <p14:tracePt t="83267" x="4940300" y="5670550"/>
          <p14:tracePt t="83284" x="4940300" y="5638800"/>
          <p14:tracePt t="83301" x="4940300" y="5607050"/>
          <p14:tracePt t="83318" x="4940300" y="5600700"/>
          <p14:tracePt t="83334" x="4946650" y="5568950"/>
          <p14:tracePt t="83351" x="4953000" y="5543550"/>
          <p14:tracePt t="83368" x="4953000" y="5505450"/>
          <p14:tracePt t="83384" x="4953000" y="5492750"/>
          <p14:tracePt t="83401" x="4953000" y="5480050"/>
          <p14:tracePt t="83418" x="4940300" y="5435600"/>
          <p14:tracePt t="83434" x="4927600" y="5422900"/>
          <p14:tracePt t="83451" x="4914900" y="5391150"/>
          <p14:tracePt t="83468" x="4857750" y="5340350"/>
          <p14:tracePt t="83484" x="4781550" y="5257800"/>
          <p14:tracePt t="83501" x="4705350" y="5226050"/>
          <p14:tracePt t="83518" x="4692650" y="5213350"/>
          <p14:tracePt t="83534" x="4667250" y="5207000"/>
          <p14:tracePt t="83551" x="4660900" y="5200650"/>
          <p14:tracePt t="83568" x="4629150" y="5194300"/>
          <p14:tracePt t="83585" x="4584700" y="5194300"/>
          <p14:tracePt t="83602" x="4527550" y="5194300"/>
          <p14:tracePt t="83618" x="4457700" y="5219700"/>
          <p14:tracePt t="83635" x="4394200" y="5245100"/>
          <p14:tracePt t="83651" x="4343400" y="5276850"/>
          <p14:tracePt t="83668" x="4273550" y="5289550"/>
          <p14:tracePt t="83685" x="4203700" y="5327650"/>
          <p14:tracePt t="83702" x="4171950" y="5340350"/>
          <p14:tracePt t="83718" x="4159250" y="5365750"/>
          <p14:tracePt t="83735" x="4152900" y="5384800"/>
          <p14:tracePt t="83752" x="4146550" y="5422900"/>
          <p14:tracePt t="83768" x="4146550" y="5486400"/>
          <p14:tracePt t="83785" x="4152900" y="5543550"/>
          <p14:tracePt t="83802" x="4165600" y="5562600"/>
          <p14:tracePt t="83819" x="4165600" y="5575300"/>
          <p14:tracePt t="83835" x="4171950" y="5575300"/>
          <p14:tracePt t="83852" x="4203700" y="5588000"/>
          <p14:tracePt t="83868" x="4286250" y="5619750"/>
          <p14:tracePt t="83885" x="4311650" y="5626100"/>
          <p14:tracePt t="83902" x="4349750" y="5626100"/>
          <p14:tracePt t="83919" x="4381500" y="5626100"/>
          <p14:tracePt t="83935" x="4438650" y="5626100"/>
          <p14:tracePt t="83952" x="4552950" y="5600700"/>
          <p14:tracePt t="83969" x="4648200" y="5568950"/>
          <p14:tracePt t="83986" x="4711700" y="5549900"/>
          <p14:tracePt t="84002" x="4730750" y="5537200"/>
          <p14:tracePt t="84019" x="4775200" y="5511800"/>
          <p14:tracePt t="84035" x="4806950" y="5486400"/>
          <p14:tracePt t="84052" x="4806950" y="5467350"/>
          <p14:tracePt t="84069" x="4806950" y="5422900"/>
          <p14:tracePt t="84086" x="4800600" y="5391150"/>
          <p14:tracePt t="84102" x="4775200" y="5353050"/>
          <p14:tracePt t="84119" x="4737100" y="5314950"/>
          <p14:tracePt t="84135" x="4699000" y="5295900"/>
          <p14:tracePt t="84152" x="4616450" y="5257800"/>
          <p14:tracePt t="84170" x="4514850" y="5226050"/>
          <p14:tracePt t="84185" x="4368800" y="5200650"/>
          <p14:tracePt t="84202" x="4152900" y="5194300"/>
          <p14:tracePt t="84218" x="4108450" y="5200650"/>
          <p14:tracePt t="84235" x="4083050" y="5207000"/>
          <p14:tracePt t="84252" x="4064000" y="5213350"/>
          <p14:tracePt t="84268" x="4025900" y="5238750"/>
          <p14:tracePt t="84285" x="4006850" y="5264150"/>
          <p14:tracePt t="84302" x="3981450" y="5289550"/>
          <p14:tracePt t="84318" x="3968750" y="5327650"/>
          <p14:tracePt t="84335" x="3949700" y="5403850"/>
          <p14:tracePt t="84352" x="3949700" y="5435600"/>
          <p14:tracePt t="84368" x="3949700" y="5486400"/>
          <p14:tracePt t="84385" x="3962400" y="5518150"/>
          <p14:tracePt t="84403" x="3994150" y="5543550"/>
          <p14:tracePt t="84419" x="4013200" y="5549900"/>
          <p14:tracePt t="84436" x="4038600" y="5556250"/>
          <p14:tracePt t="84453" x="4070350" y="5556250"/>
          <p14:tracePt t="84469" x="4114800" y="5556250"/>
          <p14:tracePt t="84487" x="4184650" y="5556250"/>
          <p14:tracePt t="84503" x="4267200" y="5549900"/>
          <p14:tracePt t="84519" x="4349750" y="5543550"/>
          <p14:tracePt t="84537" x="4432300" y="5518150"/>
          <p14:tracePt t="84553" x="4483100" y="5492750"/>
          <p14:tracePt t="84570" x="4508500" y="5461000"/>
          <p14:tracePt t="84588" x="4514850" y="5448300"/>
          <p14:tracePt t="84604" x="4514850" y="5441950"/>
          <p14:tracePt t="84620" x="4514850" y="5429250"/>
          <p14:tracePt t="84637" x="4514850" y="5416550"/>
          <p14:tracePt t="84654" x="4508500" y="5416550"/>
          <p14:tracePt t="84671" x="4508500" y="5410200"/>
          <p14:tracePt t="84688" x="4483100" y="5410200"/>
          <p14:tracePt t="84726" x="4445000" y="5410200"/>
          <p14:tracePt t="84734" x="4432300" y="5410200"/>
          <p14:tracePt t="84744" x="4432300" y="5416550"/>
          <p14:tracePt t="84754" x="4425950" y="5422900"/>
          <p14:tracePt t="84790" x="4425950" y="5429250"/>
          <p14:tracePt t="84878" x="4425950" y="5435600"/>
          <p14:tracePt t="84886" x="4457700" y="5435600"/>
          <p14:tracePt t="84904" x="4476750" y="5435600"/>
          <p14:tracePt t="84905" x="4521200" y="5435600"/>
          <p14:tracePt t="84921" x="4591050" y="5435600"/>
          <p14:tracePt t="84938" x="4679950" y="5429250"/>
          <p14:tracePt t="84955" x="4781550" y="5429250"/>
          <p14:tracePt t="84971" x="4902200" y="5422900"/>
          <p14:tracePt t="84971" x="4953000" y="5422900"/>
          <p14:tracePt t="84990" x="4978400" y="5422900"/>
          <p14:tracePt t="85005" x="5073650" y="5410200"/>
          <p14:tracePt t="85022" x="5118100" y="5410200"/>
          <p14:tracePt t="85038" x="5156200" y="5403850"/>
          <p14:tracePt t="85055" x="5181600" y="5397500"/>
          <p14:tracePt t="85071" x="5289550" y="5372100"/>
          <p14:tracePt t="85088" x="5410200" y="5321300"/>
          <p14:tracePt t="85105" x="5467350" y="5302250"/>
          <p14:tracePt t="85121" x="5537200" y="5276850"/>
          <p14:tracePt t="85138" x="5588000" y="5264150"/>
          <p14:tracePt t="85155" x="5638800" y="5251450"/>
          <p14:tracePt t="85172" x="5670550" y="5238750"/>
          <p14:tracePt t="85270" x="5676900" y="5238750"/>
          <p14:tracePt t="85278" x="5683250" y="5238750"/>
          <p14:tracePt t="85288" x="5689600" y="5238750"/>
          <p14:tracePt t="85289" x="5689600" y="5232400"/>
          <p14:tracePt t="85305" x="5702300" y="5226050"/>
          <p14:tracePt t="85324" x="5708650" y="5213350"/>
          <p14:tracePt t="85338" x="5715000" y="5194300"/>
          <p14:tracePt t="85355" x="5715000" y="5187950"/>
          <p14:tracePt t="85372" x="5715000" y="5181600"/>
          <p14:tracePt t="85389" x="5715000" y="5168900"/>
          <p14:tracePt t="85405" x="5645150" y="5086350"/>
          <p14:tracePt t="85423" x="5549900" y="5029200"/>
          <p14:tracePt t="85439" x="5397500" y="4959350"/>
          <p14:tracePt t="85455" x="5308600" y="4946650"/>
          <p14:tracePt t="85472" x="5080000" y="4889500"/>
          <p14:tracePt t="85488" x="4997450" y="4889500"/>
          <p14:tracePt t="85506" x="4984750" y="4889500"/>
          <p14:tracePt t="85522" x="4953000" y="4914900"/>
          <p14:tracePt t="85539" x="4902200" y="4933950"/>
          <p14:tracePt t="85555" x="4838700" y="4972050"/>
          <p14:tracePt t="85572" x="4775200" y="5016500"/>
          <p14:tracePt t="85589" x="4718050" y="5060950"/>
          <p14:tracePt t="85606" x="4635500" y="5168900"/>
          <p14:tracePt t="85622" x="4603750" y="5213350"/>
          <p14:tracePt t="85639" x="4584700" y="5251450"/>
          <p14:tracePt t="85656" x="4572000" y="5264150"/>
          <p14:tracePt t="85672" x="4552950" y="5308600"/>
          <p14:tracePt t="85689" x="4552950" y="5327650"/>
          <p14:tracePt t="85706" x="4603750" y="5397500"/>
          <p14:tracePt t="85722" x="4667250" y="5422900"/>
          <p14:tracePt t="85739" x="4718050" y="5448300"/>
          <p14:tracePt t="85756" x="4781550" y="5461000"/>
          <p14:tracePt t="85773" x="4800600" y="5467350"/>
          <p14:tracePt t="85789" x="4965700" y="5473700"/>
          <p14:tracePt t="85806" x="5060950" y="5473700"/>
          <p14:tracePt t="85823" x="5181600" y="5473700"/>
          <p14:tracePt t="85839" x="5340350" y="5448300"/>
          <p14:tracePt t="85856" x="5575300" y="5410200"/>
          <p14:tracePt t="85873" x="5695950" y="5378450"/>
          <p14:tracePt t="85890" x="5829300" y="5327650"/>
          <p14:tracePt t="85906" x="5867400" y="5302250"/>
          <p14:tracePt t="85923" x="5873750" y="5295900"/>
          <p14:tracePt t="85939" x="5880100" y="5276850"/>
          <p14:tracePt t="85956" x="5867400" y="5270500"/>
          <p14:tracePt t="85973" x="5842000" y="5245100"/>
          <p14:tracePt t="85990" x="5765800" y="5207000"/>
          <p14:tracePt t="86007" x="5670550" y="5175250"/>
          <p14:tracePt t="86023" x="5588000" y="5149850"/>
          <p14:tracePt t="86040" x="5524500" y="5143500"/>
          <p14:tracePt t="86056" x="5480050" y="5149850"/>
          <p14:tracePt t="86073" x="5435600" y="5156200"/>
          <p14:tracePt t="86090" x="5391150" y="5175250"/>
          <p14:tracePt t="86106" x="5327650" y="5238750"/>
          <p14:tracePt t="86123" x="5270500" y="5314950"/>
          <p14:tracePt t="86140" x="5245100" y="5391150"/>
          <p14:tracePt t="86156" x="5238750" y="5435600"/>
          <p14:tracePt t="86173" x="5238750" y="5467350"/>
          <p14:tracePt t="86173" x="5238750" y="5480050"/>
          <p14:tracePt t="86190" x="5238750" y="5499100"/>
          <p14:tracePt t="86206" x="5245100" y="5530850"/>
          <p14:tracePt t="86224" x="5257800" y="5556250"/>
          <p14:tracePt t="86240" x="5289550" y="5607050"/>
          <p14:tracePt t="86257" x="5340350" y="5651500"/>
          <p14:tracePt t="86273" x="5365750" y="5676900"/>
          <p14:tracePt t="86290" x="5372100" y="5683250"/>
          <p14:tracePt t="86307" x="5378450" y="5689600"/>
          <p14:tracePt t="86324" x="5384800" y="5695950"/>
          <p14:tracePt t="86340" x="5391150" y="5708650"/>
          <p14:tracePt t="86357" x="5416550" y="5734050"/>
          <p14:tracePt t="86373" x="5441950" y="5765800"/>
          <p14:tracePt t="86391" x="5448300" y="5765800"/>
          <p14:tracePt t="86438" x="5454650" y="5772150"/>
          <p14:tracePt t="86454" x="5473700" y="5778500"/>
          <p14:tracePt t="86470" x="5492750" y="5778500"/>
          <p14:tracePt t="86478" x="5518150" y="5784850"/>
          <p14:tracePt t="86490" x="5549900" y="5784850"/>
          <p14:tracePt t="86494" x="5645150" y="5784850"/>
          <p14:tracePt t="86507" x="5695950" y="5784850"/>
          <p14:tracePt t="86524" x="5746750" y="5772150"/>
          <p14:tracePt t="86540" x="5797550" y="5746750"/>
          <p14:tracePt t="86557" x="5848350" y="5702300"/>
          <p14:tracePt t="86574" x="5861050" y="5676900"/>
          <p14:tracePt t="86591" x="5861050" y="5664200"/>
          <p14:tracePt t="86607" x="5854700" y="5638800"/>
          <p14:tracePt t="86624" x="5842000" y="5600700"/>
          <p14:tracePt t="86641" x="5816600" y="5588000"/>
          <p14:tracePt t="86657" x="5810250" y="5568950"/>
          <p14:tracePt t="86674" x="5791200" y="5562600"/>
          <p14:tracePt t="86691" x="5753100" y="5562600"/>
          <p14:tracePt t="86707" x="5651500" y="5556250"/>
          <p14:tracePt t="86724" x="5562600" y="5562600"/>
          <p14:tracePt t="86741" x="5467350" y="5588000"/>
          <p14:tracePt t="86757" x="5378450" y="5638800"/>
          <p14:tracePt t="86774" x="5302250" y="5670550"/>
          <p14:tracePt t="86791" x="5238750" y="5702300"/>
          <p14:tracePt t="86808" x="5156200" y="5740400"/>
          <p14:tracePt t="86825" x="5080000" y="5803900"/>
          <p14:tracePt t="86841" x="5048250" y="5822950"/>
          <p14:tracePt t="86858" x="5022850" y="5848350"/>
          <p14:tracePt t="86874" x="5016500" y="5854700"/>
          <p14:tracePt t="86891" x="5010150" y="5867400"/>
          <p14:tracePt t="86926" x="5010150" y="5873750"/>
          <p14:tracePt t="86926" x="5016500" y="5880100"/>
          <p14:tracePt t="86941" x="5029200" y="5880100"/>
          <p14:tracePt t="86958" x="5041900" y="5880100"/>
          <p14:tracePt t="86975" x="5054600" y="5880100"/>
          <p14:tracePt t="86991" x="5149850" y="5886450"/>
          <p14:tracePt t="87008" x="5334000" y="5892800"/>
          <p14:tracePt t="87025" x="5588000" y="5905500"/>
          <p14:tracePt t="87042" x="5822950" y="5899150"/>
          <p14:tracePt t="87058" x="6038850" y="5886450"/>
          <p14:tracePt t="87075" x="6146800" y="5867400"/>
          <p14:tracePt t="87091" x="6203950" y="5848350"/>
          <p14:tracePt t="87108" x="6235700" y="5835650"/>
          <p14:tracePt t="87125" x="6254750" y="5829300"/>
          <p14:tracePt t="87141" x="6299200" y="5822950"/>
          <p14:tracePt t="87158" x="6311900" y="5816600"/>
          <p14:tracePt t="87175" x="6337300" y="5803900"/>
          <p14:tracePt t="87191" x="6343650" y="5803900"/>
          <p14:tracePt t="87208" x="6356350" y="5797550"/>
          <p14:tracePt t="87438" x="6356350" y="5803900"/>
          <p14:tracePt t="87458" x="6343650" y="5803900"/>
          <p14:tracePt t="87486" x="6330950" y="5810250"/>
          <p14:tracePt t="87502" x="6324600" y="5816600"/>
          <p14:tracePt t="87767" x="6330950" y="5816600"/>
          <p14:tracePt t="87774" x="6375400" y="5816600"/>
          <p14:tracePt t="87792" x="6426200" y="5816600"/>
          <p14:tracePt t="87793" x="6521450" y="5816600"/>
          <p14:tracePt t="87809" x="6597650" y="5816600"/>
          <p14:tracePt t="87826" x="6654800" y="5816600"/>
          <p14:tracePt t="87842" x="6705600" y="5816600"/>
          <p14:tracePt t="87859" x="6711950" y="5816600"/>
          <p14:tracePt t="87876" x="6737350" y="5816600"/>
          <p14:tracePt t="87893" x="6762750" y="5816600"/>
          <p14:tracePt t="87909" x="6858000" y="5816600"/>
          <p14:tracePt t="87926" x="6889750" y="5816600"/>
          <p14:tracePt t="87943" x="6927850" y="5816600"/>
          <p14:tracePt t="87959" x="6946900" y="5816600"/>
          <p14:tracePt t="87976" x="6953250" y="5816600"/>
          <p14:tracePt t="87993" x="6959600" y="5816600"/>
          <p14:tracePt t="88029" x="6972300" y="5816600"/>
          <p14:tracePt t="88046" x="6978650" y="5816600"/>
          <p14:tracePt t="88054" x="6991350" y="5816600"/>
          <p14:tracePt t="88060" x="7010400" y="5816600"/>
          <p14:tracePt t="88076" x="7086600" y="5816600"/>
          <p14:tracePt t="88076" x="7131050" y="5816600"/>
          <p14:tracePt t="88094" x="7302500" y="5835650"/>
          <p14:tracePt t="88110" x="7423150" y="5848350"/>
          <p14:tracePt t="88127" x="7461250" y="5848350"/>
          <p14:tracePt t="88143" x="7473950" y="5848350"/>
          <p14:tracePt t="88369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Dating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4114800"/>
          </a:xfrm>
        </p:spPr>
        <p:txBody>
          <a:bodyPr/>
          <a:lstStyle/>
          <a:p>
            <a:r>
              <a:rPr lang="en-US" dirty="0" smtClean="0"/>
              <a:t>Determine when Oklo reactor operated</a:t>
            </a:r>
          </a:p>
          <a:p>
            <a:pPr lvl="1"/>
            <a:r>
              <a:rPr lang="en-US" dirty="0" smtClean="0"/>
              <a:t>Today 0.7 % </a:t>
            </a:r>
            <a:r>
              <a:rPr lang="en-US" baseline="30000" dirty="0" smtClean="0"/>
              <a:t>235</a:t>
            </a:r>
            <a:r>
              <a:rPr lang="en-US" dirty="0" smtClean="0"/>
              <a:t>U</a:t>
            </a:r>
          </a:p>
          <a:p>
            <a:pPr lvl="1"/>
            <a:r>
              <a:rPr lang="en-US" dirty="0" smtClean="0"/>
              <a:t>Reactor 3.5 % </a:t>
            </a:r>
            <a:r>
              <a:rPr lang="en-US" baseline="30000" dirty="0" smtClean="0"/>
              <a:t>235</a:t>
            </a:r>
            <a:r>
              <a:rPr lang="en-US" dirty="0" smtClean="0"/>
              <a:t>U</a:t>
            </a:r>
          </a:p>
          <a:p>
            <a:pPr lvl="1"/>
            <a:r>
              <a:rPr lang="en-US" dirty="0" smtClean="0"/>
              <a:t>Compare </a:t>
            </a:r>
            <a:r>
              <a:rPr lang="en-US" baseline="30000" dirty="0" smtClean="0"/>
              <a:t>235</a:t>
            </a:r>
            <a:r>
              <a:rPr lang="en-US" dirty="0" smtClean="0"/>
              <a:t>U/</a:t>
            </a:r>
            <a:r>
              <a:rPr lang="en-US" baseline="30000" dirty="0" smtClean="0"/>
              <a:t>238</a:t>
            </a:r>
            <a:r>
              <a:rPr lang="en-US" dirty="0" smtClean="0"/>
              <a:t>U (U</a:t>
            </a:r>
            <a:r>
              <a:rPr lang="en-US" baseline="-25000" dirty="0" smtClean="0"/>
              <a:t>r</a:t>
            </a:r>
            <a:r>
              <a:rPr lang="en-US" dirty="0" smtClean="0"/>
              <a:t>) ratios and use N</a:t>
            </a:r>
            <a:r>
              <a:rPr lang="en-US" baseline="-25000" dirty="0" smtClean="0"/>
              <a:t>t</a:t>
            </a:r>
            <a:r>
              <a:rPr lang="en-US" dirty="0" smtClean="0"/>
              <a:t>=N</a:t>
            </a:r>
            <a:r>
              <a:rPr lang="en-US" baseline="-25000" dirty="0" smtClean="0"/>
              <a:t>o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baseline="30000" dirty="0" smtClean="0">
                <a:latin typeface="Symbol" pitchFamily="18" charset="2"/>
              </a:rPr>
              <a:t>l</a:t>
            </a:r>
            <a:r>
              <a:rPr lang="en-US" baseline="30000" dirty="0" smtClean="0">
                <a:latin typeface="Times New Roman" pitchFamily="18" charset="0"/>
              </a:rPr>
              <a:t>t</a:t>
            </a:r>
          </a:p>
          <a:p>
            <a:pPr lvl="1"/>
            <a:endParaRPr lang="en-US" dirty="0" smtClean="0">
              <a:latin typeface="Times New Roman" pitchFamily="18" charset="0"/>
            </a:endParaRPr>
          </a:p>
        </p:txBody>
      </p:sp>
      <p:graphicFrame>
        <p:nvGraphicFramePr>
          <p:cNvPr id="2048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302125"/>
              </p:ext>
            </p:extLst>
          </p:nvPr>
        </p:nvGraphicFramePr>
        <p:xfrm>
          <a:off x="457200" y="2895600"/>
          <a:ext cx="5638800" cy="373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08" name="Equation" r:id="rId7" imgW="2298600" imgH="1523880" progId="Equation.3">
                  <p:embed/>
                </p:oleObj>
              </mc:Choice>
              <mc:Fallback>
                <p:oleObj name="Equation" r:id="rId7" imgW="2298600" imgH="1523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895600"/>
                        <a:ext cx="5638800" cy="3735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432244"/>
              </p:ext>
            </p:extLst>
          </p:nvPr>
        </p:nvGraphicFramePr>
        <p:xfrm>
          <a:off x="2971800" y="4876800"/>
          <a:ext cx="6026150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09" name="Equation" r:id="rId9" imgW="2755800" imgH="596880" progId="Equation.3">
                  <p:embed/>
                </p:oleObj>
              </mc:Choice>
              <mc:Fallback>
                <p:oleObj name="Equation" r:id="rId9" imgW="275580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876800"/>
                        <a:ext cx="6026150" cy="1304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 flipH="1">
            <a:off x="1905000" y="1828800"/>
            <a:ext cx="1066800" cy="3505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2009775" y="2286000"/>
            <a:ext cx="1066800" cy="3505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194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78"/>
    </mc:Choice>
    <mc:Fallback xmlns="">
      <p:transition spd="slow" advTm="18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298" x="3663950" y="4260850"/>
          <p14:tracePt t="39612" x="3663950" y="4248150"/>
          <p14:tracePt t="39619" x="3663950" y="4235450"/>
          <p14:tracePt t="39639" x="3689350" y="4184650"/>
          <p14:tracePt t="39644" x="3708400" y="4140200"/>
          <p14:tracePt t="39660" x="3721100" y="4121150"/>
          <p14:tracePt t="39675" x="3727450" y="4108450"/>
          <p14:tracePt t="39691" x="3733800" y="4095750"/>
          <p14:tracePt t="39707" x="3752850" y="4025900"/>
          <p14:tracePt t="39722" x="3771900" y="3962400"/>
          <p14:tracePt t="39739" x="3803650" y="3924300"/>
          <p14:tracePt t="39756" x="3816350" y="3905250"/>
          <p14:tracePt t="39772" x="3841750" y="3886200"/>
          <p14:tracePt t="39789" x="3898900" y="3841750"/>
          <p14:tracePt t="39806" x="3924300" y="3822700"/>
          <p14:tracePt t="39822" x="3956050" y="3797300"/>
          <p14:tracePt t="39840" x="4006850" y="3771900"/>
          <p14:tracePt t="39856" x="4013200" y="3771900"/>
          <p14:tracePt t="39873" x="4038600" y="3771900"/>
          <p14:tracePt t="39889" x="4114800" y="3752850"/>
          <p14:tracePt t="39906" x="4235450" y="3727450"/>
          <p14:tracePt t="39922" x="4445000" y="3714750"/>
          <p14:tracePt t="39940" x="4591050" y="3695700"/>
          <p14:tracePt t="39956" x="4743450" y="3683000"/>
          <p14:tracePt t="39973" x="4889500" y="3663950"/>
          <p14:tracePt t="39990" x="4914900" y="3663950"/>
          <p14:tracePt t="40006" x="4921250" y="3657600"/>
          <p14:tracePt t="40075" x="4921250" y="3651250"/>
          <p14:tracePt t="40083" x="4921250" y="3644900"/>
          <p14:tracePt t="40099" x="4927600" y="3632200"/>
          <p14:tracePt t="40099" x="4933950" y="3625850"/>
          <p14:tracePt t="40115" x="4940300" y="3625850"/>
          <p14:tracePt t="40123" x="4940300" y="3619500"/>
          <p14:tracePt t="40124" x="4940300" y="3613150"/>
          <p14:tracePt t="40140" x="4953000" y="3587750"/>
          <p14:tracePt t="40156" x="4972050" y="3575050"/>
          <p14:tracePt t="40219" x="4984750" y="3562350"/>
          <p14:tracePt t="40251" x="4984750" y="3549650"/>
          <p14:tracePt t="40363" x="4984750" y="3536950"/>
          <p14:tracePt t="40371" x="4972050" y="3492500"/>
          <p14:tracePt t="40382" x="4965700" y="3486150"/>
          <p14:tracePt t="40390" x="4933950" y="3460750"/>
          <p14:tracePt t="40407" x="4895850" y="3435350"/>
          <p14:tracePt t="40423" x="4870450" y="3416300"/>
          <p14:tracePt t="40441" x="4832350" y="3390900"/>
          <p14:tracePt t="40457" x="4800600" y="3371850"/>
          <p14:tracePt t="40473" x="4737100" y="3327400"/>
          <p14:tracePt t="40490" x="4686300" y="3308350"/>
          <p14:tracePt t="40490" x="4673600" y="3302000"/>
          <p14:tracePt t="40508" x="4572000" y="3276600"/>
          <p14:tracePt t="40525" x="4489450" y="3251200"/>
          <p14:tracePt t="40540" x="4381500" y="3219450"/>
          <p14:tracePt t="40557" x="4229100" y="3187700"/>
          <p14:tracePt t="40573" x="4070350" y="3149600"/>
          <p14:tracePt t="40590" x="3949700" y="3124200"/>
          <p14:tracePt t="40607" x="3657600" y="3073400"/>
          <p14:tracePt t="40624" x="3524250" y="3054350"/>
          <p14:tracePt t="40640" x="3416300" y="3048000"/>
          <p14:tracePt t="40657" x="3327400" y="3048000"/>
          <p14:tracePt t="40674" x="3244850" y="3035300"/>
          <p14:tracePt t="40690" x="3067050" y="3016250"/>
          <p14:tracePt t="40708" x="2946400" y="3009900"/>
          <p14:tracePt t="40724" x="2762250" y="3009900"/>
          <p14:tracePt t="40741" x="2628900" y="3022600"/>
          <p14:tracePt t="40757" x="2495550" y="3035300"/>
          <p14:tracePt t="40774" x="2374900" y="3048000"/>
          <p14:tracePt t="40790" x="2216150" y="3054350"/>
          <p14:tracePt t="40808" x="2070100" y="3054350"/>
          <p14:tracePt t="40824" x="1841500" y="3067050"/>
          <p14:tracePt t="40841" x="1739900" y="3079750"/>
          <p14:tracePt t="40857" x="1593850" y="3111500"/>
          <p14:tracePt t="40874" x="1485900" y="3143250"/>
          <p14:tracePt t="40891" x="1333500" y="3162300"/>
          <p14:tracePt t="40908" x="1257300" y="3168650"/>
          <p14:tracePt t="40924" x="1193800" y="3187700"/>
          <p14:tracePt t="40941" x="1073150" y="3219450"/>
          <p14:tracePt t="40958" x="1009650" y="3238500"/>
          <p14:tracePt t="40974" x="952500" y="3263900"/>
          <p14:tracePt t="40991" x="869950" y="3302000"/>
          <p14:tracePt t="41008" x="787400" y="3314700"/>
          <p14:tracePt t="41025" x="711200" y="3340100"/>
          <p14:tracePt t="41041" x="615950" y="3371850"/>
          <p14:tracePt t="41058" x="584200" y="3390900"/>
          <p14:tracePt t="41074" x="552450" y="3416300"/>
          <p14:tracePt t="41074" x="546100" y="3422650"/>
          <p14:tracePt t="41091" x="495300" y="3454400"/>
          <p14:tracePt t="41108" x="444500" y="3492500"/>
          <p14:tracePt t="41124" x="431800" y="3505200"/>
          <p14:tracePt t="41141" x="381000" y="3543300"/>
          <p14:tracePt t="41158" x="355600" y="3594100"/>
          <p14:tracePt t="41174" x="349250" y="3632200"/>
          <p14:tracePt t="41191" x="349250" y="3676650"/>
          <p14:tracePt t="41208" x="342900" y="3702050"/>
          <p14:tracePt t="41225" x="342900" y="3727450"/>
          <p14:tracePt t="41241" x="342900" y="3740150"/>
          <p14:tracePt t="41258" x="355600" y="3752850"/>
          <p14:tracePt t="41275" x="381000" y="3771900"/>
          <p14:tracePt t="41292" x="431800" y="3797300"/>
          <p14:tracePt t="41308" x="476250" y="3810000"/>
          <p14:tracePt t="41325" x="508000" y="3810000"/>
          <p14:tracePt t="41342" x="552450" y="3816350"/>
          <p14:tracePt t="41358" x="666750" y="3841750"/>
          <p14:tracePt t="41375" x="755650" y="3867150"/>
          <p14:tracePt t="41391" x="838200" y="3879850"/>
          <p14:tracePt t="41408" x="914400" y="3879850"/>
          <p14:tracePt t="41425" x="965200" y="3879850"/>
          <p14:tracePt t="41442" x="996950" y="3879850"/>
          <p14:tracePt t="41458" x="1035050" y="3879850"/>
          <p14:tracePt t="41475" x="1123950" y="3854450"/>
          <p14:tracePt t="41492" x="1339850" y="3784600"/>
          <p14:tracePt t="41508" x="1485900" y="3746500"/>
          <p14:tracePt t="41525" x="1631950" y="3708400"/>
          <p14:tracePt t="41542" x="1739900" y="3676650"/>
          <p14:tracePt t="41558" x="1803400" y="3644900"/>
          <p14:tracePt t="41575" x="1917700" y="3587750"/>
          <p14:tracePt t="41591" x="1943100" y="3575050"/>
          <p14:tracePt t="41608" x="1968500" y="3556000"/>
          <p14:tracePt t="41625" x="1987550" y="3530600"/>
          <p14:tracePt t="41641" x="2006600" y="3479800"/>
          <p14:tracePt t="41658" x="2012950" y="3422650"/>
          <p14:tracePt t="41675" x="2019300" y="3371850"/>
          <p14:tracePt t="41691" x="2032000" y="3346450"/>
          <p14:tracePt t="41708" x="2032000" y="3333750"/>
          <p14:tracePt t="41725" x="2032000" y="3302000"/>
          <p14:tracePt t="41742" x="2025650" y="3276600"/>
          <p14:tracePt t="41759" x="1993900" y="3251200"/>
          <p14:tracePt t="41776" x="1981200" y="3238500"/>
          <p14:tracePt t="41792" x="1962150" y="3238500"/>
          <p14:tracePt t="41809" x="1936750" y="3225800"/>
          <p14:tracePt t="41826" x="1879600" y="3213100"/>
          <p14:tracePt t="41842" x="1809750" y="3194050"/>
          <p14:tracePt t="41859" x="1473200" y="3073400"/>
          <p14:tracePt t="41876" x="1352550" y="3048000"/>
          <p14:tracePt t="41893" x="1282700" y="3048000"/>
          <p14:tracePt t="41909" x="1206500" y="3041650"/>
          <p14:tracePt t="41926" x="1123950" y="3041650"/>
          <p14:tracePt t="41942" x="1041400" y="3060700"/>
          <p14:tracePt t="41959" x="965200" y="3092450"/>
          <p14:tracePt t="41976" x="920750" y="3117850"/>
          <p14:tracePt t="41993" x="901700" y="3136900"/>
          <p14:tracePt t="42009" x="876300" y="3175000"/>
          <p14:tracePt t="42026" x="819150" y="3257550"/>
          <p14:tracePt t="42026" x="812800" y="3263900"/>
          <p14:tracePt t="42044" x="812800" y="3276600"/>
          <p14:tracePt t="42059" x="768350" y="3346450"/>
          <p14:tracePt t="42076" x="736600" y="3409950"/>
          <p14:tracePt t="42093" x="717550" y="3467100"/>
          <p14:tracePt t="42109" x="692150" y="3556000"/>
          <p14:tracePt t="42126" x="692150" y="3600450"/>
          <p14:tracePt t="42143" x="673100" y="3676650"/>
          <p14:tracePt t="42160" x="673100" y="3727450"/>
          <p14:tracePt t="42176" x="685800" y="3784600"/>
          <p14:tracePt t="42193" x="698500" y="3822700"/>
          <p14:tracePt t="42210" x="711200" y="3860800"/>
          <p14:tracePt t="42226" x="730250" y="3892550"/>
          <p14:tracePt t="42226" x="736600" y="3898900"/>
          <p14:tracePt t="42267" x="742950" y="3905250"/>
          <p14:tracePt t="42272" x="755650" y="3924300"/>
          <p14:tracePt t="42276" x="768350" y="3924300"/>
          <p14:tracePt t="42293" x="800100" y="3943350"/>
          <p14:tracePt t="42310" x="850900" y="3962400"/>
          <p14:tracePt t="42326" x="939800" y="3994150"/>
          <p14:tracePt t="42343" x="1085850" y="4038600"/>
          <p14:tracePt t="42360" x="1282700" y="4070350"/>
          <p14:tracePt t="42376" x="1644650" y="4089400"/>
          <p14:tracePt t="42393" x="1816100" y="4089400"/>
          <p14:tracePt t="42410" x="2006600" y="4070350"/>
          <p14:tracePt t="42427" x="2235200" y="4038600"/>
          <p14:tracePt t="42443" x="2292350" y="4013200"/>
          <p14:tracePt t="42460" x="2476500" y="3930650"/>
          <p14:tracePt t="42477" x="2546350" y="3886200"/>
          <p14:tracePt t="42493" x="2616200" y="3829050"/>
          <p14:tracePt t="42511" x="2686050" y="3778250"/>
          <p14:tracePt t="42527" x="2692400" y="3759200"/>
          <p14:tracePt t="42544" x="2717800" y="3702050"/>
          <p14:tracePt t="42560" x="2717800" y="3663950"/>
          <p14:tracePt t="42577" x="2717800" y="3625850"/>
          <p14:tracePt t="42593" x="2717800" y="3581400"/>
          <p14:tracePt t="42610" x="2705100" y="3549650"/>
          <p14:tracePt t="42627" x="2673350" y="3479800"/>
          <p14:tracePt t="42644" x="2654300" y="3460750"/>
          <p14:tracePt t="42660" x="2603500" y="3422650"/>
          <p14:tracePt t="42677" x="2590800" y="3403600"/>
          <p14:tracePt t="42694" x="2578100" y="3397250"/>
          <p14:tracePt t="42710" x="2571750" y="3390900"/>
          <p14:tracePt t="42727" x="2546350" y="3378200"/>
          <p14:tracePt t="42744" x="2520950" y="3365500"/>
          <p14:tracePt t="42761" x="2438400" y="3346450"/>
          <p14:tracePt t="42777" x="2324100" y="3321050"/>
          <p14:tracePt t="42795" x="2095500" y="3276600"/>
          <p14:tracePt t="42810" x="1993900" y="3270250"/>
          <p14:tracePt t="42827" x="1917700" y="3257550"/>
          <p14:tracePt t="42843" x="1879600" y="3251200"/>
          <p14:tracePt t="42860" x="1689100" y="3238500"/>
          <p14:tracePt t="42878" x="1600200" y="3238500"/>
          <p14:tracePt t="42894" x="1549400" y="3244850"/>
          <p14:tracePt t="42911" x="1384300" y="3270250"/>
          <p14:tracePt t="42927" x="1289050" y="3289300"/>
          <p14:tracePt t="42944" x="1149350" y="3314700"/>
          <p14:tracePt t="42961" x="1016000" y="3333750"/>
          <p14:tracePt t="42978" x="946150" y="3346450"/>
          <p14:tracePt t="42994" x="908050" y="3352800"/>
          <p14:tracePt t="43012" x="901700" y="3359150"/>
          <p14:tracePt t="43028" x="882650" y="3359150"/>
          <p14:tracePt t="43044" x="876300" y="3365500"/>
          <p14:tracePt t="43062" x="831850" y="3384550"/>
          <p14:tracePt t="43078" x="800100" y="3397250"/>
          <p14:tracePt t="43095" x="774700" y="3416300"/>
          <p14:tracePt t="43111" x="768350" y="3435350"/>
          <p14:tracePt t="43128" x="749300" y="3448050"/>
          <p14:tracePt t="43144" x="742950" y="3467100"/>
          <p14:tracePt t="43161" x="736600" y="3467100"/>
          <p14:tracePt t="43178" x="723900" y="3479800"/>
          <p14:tracePt t="43194" x="723900" y="3492500"/>
          <p14:tracePt t="43259" x="723900" y="3498850"/>
          <p14:tracePt t="43283" x="723900" y="3505200"/>
          <p14:tracePt t="43315" x="730250" y="3505200"/>
          <p14:tracePt t="43323" x="736600" y="3505200"/>
          <p14:tracePt t="43331" x="774700" y="3505200"/>
          <p14:tracePt t="43345" x="819150" y="3505200"/>
          <p14:tracePt t="43347" x="946150" y="3492500"/>
          <p14:tracePt t="43361" x="1111250" y="3486150"/>
          <p14:tracePt t="43378" x="1244600" y="3460750"/>
          <p14:tracePt t="43378" x="1320800" y="3454400"/>
          <p14:tracePt t="43395" x="1549400" y="3435350"/>
          <p14:tracePt t="43412" x="1809750" y="3416300"/>
          <p14:tracePt t="43428" x="2241550" y="3390900"/>
          <p14:tracePt t="43445" x="2838450" y="3340100"/>
          <p14:tracePt t="43462" x="3600450" y="3276600"/>
          <p14:tracePt t="43479" x="4127500" y="3219450"/>
          <p14:tracePt t="43495" x="4616450" y="3143250"/>
          <p14:tracePt t="43512" x="4889500" y="3092450"/>
          <p14:tracePt t="43528" x="5016500" y="3067050"/>
          <p14:tracePt t="43545" x="5080000" y="3054350"/>
          <p14:tracePt t="43675" x="5067300" y="3054350"/>
          <p14:tracePt t="43688" x="5060950" y="3054350"/>
          <p14:tracePt t="43699" x="5054600" y="3054350"/>
          <p14:tracePt t="43707" x="5041900" y="3054350"/>
          <p14:tracePt t="43715" x="4984750" y="3028950"/>
          <p14:tracePt t="43729" x="4819650" y="2984500"/>
          <p14:tracePt t="43745" x="4616450" y="2940050"/>
          <p14:tracePt t="43762" x="4413250" y="2914650"/>
          <p14:tracePt t="43779" x="4083050" y="2914650"/>
          <p14:tracePt t="43796" x="3924300" y="2927350"/>
          <p14:tracePt t="43812" x="3803650" y="2933700"/>
          <p14:tracePt t="43829" x="3714750" y="2940050"/>
          <p14:tracePt t="43846" x="3606800" y="2952750"/>
          <p14:tracePt t="43862" x="3467100" y="2959100"/>
          <p14:tracePt t="43879" x="3251200" y="2965450"/>
          <p14:tracePt t="43896" x="3194050" y="2984500"/>
          <p14:tracePt t="43913" x="3181350" y="2984500"/>
          <p14:tracePt t="43947" x="3175000" y="2984500"/>
          <p14:tracePt t="43963" x="3168650" y="2984500"/>
          <p14:tracePt t="43964" x="3143250" y="2990850"/>
          <p14:tracePt t="43979" x="3136900" y="2990850"/>
          <p14:tracePt t="43997" x="3130550" y="2997200"/>
          <p14:tracePt t="44043" x="3124200" y="2997200"/>
          <p14:tracePt t="44067" x="3117850" y="3003550"/>
          <p14:tracePt t="44076" x="3111500" y="3003550"/>
          <p14:tracePt t="44227" x="3111500" y="2997200"/>
          <p14:tracePt t="44239" x="3117850" y="2997200"/>
          <p14:tracePt t="44239" x="3124200" y="2997200"/>
          <p14:tracePt t="44246" x="3136900" y="2984500"/>
          <p14:tracePt t="44263" x="3168650" y="2965450"/>
          <p14:tracePt t="44279" x="3200400" y="2946400"/>
          <p14:tracePt t="44297" x="3219450" y="2940050"/>
          <p14:tracePt t="44379" x="3225800" y="2933700"/>
          <p14:tracePt t="44403" x="3225800" y="2927350"/>
          <p14:tracePt t="44411" x="3232150" y="2921000"/>
          <p14:tracePt t="44435" x="3232150" y="2914650"/>
          <p14:tracePt t="44451" x="3232150" y="2908300"/>
          <p14:tracePt t="44459" x="3238500" y="2908300"/>
          <p14:tracePt t="44474" x="3238500" y="2901950"/>
          <p14:tracePt t="44483" x="3244850" y="2889250"/>
          <p14:tracePt t="44491" x="3251200" y="2882900"/>
          <p14:tracePt t="44498" x="3257550" y="2876550"/>
          <p14:tracePt t="44531" x="3263900" y="2870200"/>
          <p14:tracePt t="44635" x="3282950" y="2870200"/>
          <p14:tracePt t="44645" x="3295650" y="2863850"/>
          <p14:tracePt t="44656" x="3327400" y="2857500"/>
          <p14:tracePt t="44663" x="3346450" y="2857500"/>
          <p14:tracePt t="44680" x="3365500" y="2857500"/>
          <p14:tracePt t="44697" x="3371850" y="2857500"/>
          <p14:tracePt t="44714" x="3409950" y="2857500"/>
          <p14:tracePt t="44730" x="3454400" y="2857500"/>
          <p14:tracePt t="44747" x="3467100" y="2857500"/>
          <p14:tracePt t="44851" x="3473450" y="2857500"/>
          <p14:tracePt t="44864" x="3479800" y="2857500"/>
          <p14:tracePt t="44880" x="3486150" y="2857500"/>
          <p14:tracePt t="44881" x="3505200" y="2857500"/>
          <p14:tracePt t="44897" x="3543300" y="2857500"/>
          <p14:tracePt t="44914" x="3600450" y="2857500"/>
          <p14:tracePt t="44914" x="3632200" y="2863850"/>
          <p14:tracePt t="44931" x="3733800" y="2870200"/>
          <p14:tracePt t="44947" x="3835400" y="2876550"/>
          <p14:tracePt t="44964" x="3841750" y="2876550"/>
          <p14:tracePt t="45035" x="3848100" y="2882900"/>
          <p14:tracePt t="45051" x="3860800" y="2882900"/>
          <p14:tracePt t="45059" x="3873500" y="2882900"/>
          <p14:tracePt t="45067" x="3879850" y="2882900"/>
          <p14:tracePt t="45081" x="3898900" y="2889250"/>
          <p14:tracePt t="45081" x="3937000" y="2889250"/>
          <p14:tracePt t="45098" x="3956050" y="2889250"/>
          <p14:tracePt t="45115" x="3962400" y="2889250"/>
          <p14:tracePt t="45246" x="3956050" y="2901950"/>
          <p14:tracePt t="45259" x="3949700" y="2901950"/>
          <p14:tracePt t="45267" x="3937000" y="2908300"/>
          <p14:tracePt t="45281" x="3924300" y="2908300"/>
          <p14:tracePt t="45282" x="3917950" y="2914650"/>
          <p14:tracePt t="45298" x="3879850" y="2914650"/>
          <p14:tracePt t="45298" x="3841750" y="2914650"/>
          <p14:tracePt t="45315" x="3752850" y="2914650"/>
          <p14:tracePt t="45331" x="3670300" y="2908300"/>
          <p14:tracePt t="45348" x="3619500" y="2908300"/>
          <p14:tracePt t="45365" x="3600450" y="2908300"/>
          <p14:tracePt t="45381" x="3587750" y="2908300"/>
          <p14:tracePt t="45398" x="3581400" y="2908300"/>
          <p14:tracePt t="45416" x="3575050" y="2908300"/>
          <p14:tracePt t="45431" x="3568700" y="2908300"/>
          <p14:tracePt t="45448" x="3562350" y="2901950"/>
          <p14:tracePt t="45465" x="3549650" y="2901950"/>
          <p14:tracePt t="45481" x="3536950" y="2895600"/>
          <p14:tracePt t="45498" x="3524250" y="2889250"/>
          <p14:tracePt t="45515" x="3517900" y="2889250"/>
          <p14:tracePt t="45532" x="3492500" y="2882900"/>
          <p14:tracePt t="45548" x="3479800" y="2870200"/>
          <p14:tracePt t="45565" x="3473450" y="2870200"/>
          <p14:tracePt t="45715" x="3467100" y="2863850"/>
          <p14:tracePt t="45723" x="3460750" y="2851150"/>
          <p14:tracePt t="45738" x="3454400" y="2844800"/>
          <p14:tracePt t="45749" x="3454400" y="2838450"/>
          <p14:tracePt t="45899" x="3454400" y="2825750"/>
          <p14:tracePt t="45932" x="3454400" y="2813050"/>
          <p14:tracePt t="45955" x="3460750" y="2813050"/>
          <p14:tracePt t="45987" x="3467100" y="2806700"/>
          <p14:tracePt t="46123" x="3473450" y="2800350"/>
          <p14:tracePt t="46131" x="3479800" y="2800350"/>
          <p14:tracePt t="46180" x="3492500" y="2794000"/>
          <p14:tracePt t="46195" x="3498850" y="2794000"/>
          <p14:tracePt t="46203" x="3543300" y="2794000"/>
          <p14:tracePt t="46211" x="3568700" y="2794000"/>
          <p14:tracePt t="46216" x="3619500" y="2806700"/>
          <p14:tracePt t="46233" x="3657600" y="2813050"/>
          <p14:tracePt t="46250" x="3714750" y="2832100"/>
          <p14:tracePt t="46266" x="3759200" y="2844800"/>
          <p14:tracePt t="46283" x="3778250" y="2851150"/>
          <p14:tracePt t="46323" x="3784600" y="2851150"/>
          <p14:tracePt t="46395" x="3790950" y="2851150"/>
          <p14:tracePt t="46403" x="3810000" y="2851150"/>
          <p14:tracePt t="46411" x="3829050" y="2851150"/>
          <p14:tracePt t="46419" x="3854450" y="2851150"/>
          <p14:tracePt t="46433" x="3886200" y="2857500"/>
          <p14:tracePt t="46434" x="3905250" y="2857500"/>
          <p14:tracePt t="46450" x="3981450" y="2863850"/>
          <p14:tracePt t="46450" x="3994150" y="2863850"/>
          <p14:tracePt t="46467" x="4013200" y="2863850"/>
          <p14:tracePt t="46483" x="4038600" y="2863850"/>
          <p14:tracePt t="46500" x="4070350" y="2870200"/>
          <p14:tracePt t="46517" x="4083050" y="2870200"/>
          <p14:tracePt t="46533" x="4095750" y="2870200"/>
          <p14:tracePt t="47107" x="4102100" y="2870200"/>
          <p14:tracePt t="47115" x="4108450" y="2870200"/>
          <p14:tracePt t="47118" x="4121150" y="2870200"/>
          <p14:tracePt t="47134" x="4140200" y="2876550"/>
          <p14:tracePt t="47151" x="4191000" y="2889250"/>
          <p14:tracePt t="47167" x="4273550" y="2914650"/>
          <p14:tracePt t="47184" x="4406900" y="2946400"/>
          <p14:tracePt t="47201" x="4514850" y="2965450"/>
          <p14:tracePt t="47218" x="4559300" y="2965450"/>
          <p14:tracePt t="47234" x="4584700" y="2965450"/>
          <p14:tracePt t="47307" x="4591050" y="2965450"/>
          <p14:tracePt t="47315" x="4597400" y="2965450"/>
          <p14:tracePt t="47323" x="4603750" y="2965450"/>
          <p14:tracePt t="47334" x="4610100" y="2965450"/>
          <p14:tracePt t="47379" x="4616450" y="2965450"/>
          <p14:tracePt t="47419" x="4622800" y="2965450"/>
          <p14:tracePt t="47435" x="4629150" y="2965450"/>
          <p14:tracePt t="47723" x="4635500" y="2965450"/>
          <p14:tracePt t="47731" x="4648200" y="2965450"/>
          <p14:tracePt t="47739" x="4660900" y="2965450"/>
          <p14:tracePt t="47747" x="4692650" y="2965450"/>
          <p14:tracePt t="47754" x="4813300" y="2984500"/>
          <p14:tracePt t="47768" x="4940300" y="2997200"/>
          <p14:tracePt t="47785" x="5124450" y="3016250"/>
          <p14:tracePt t="47802" x="5429250" y="3041650"/>
          <p14:tracePt t="47819" x="5664200" y="3067050"/>
          <p14:tracePt t="47835" x="5778500" y="3079750"/>
          <p14:tracePt t="47852" x="6184900" y="3117850"/>
          <p14:tracePt t="47869" x="6203950" y="3117850"/>
          <p14:tracePt t="47886" x="6216650" y="3117850"/>
          <p14:tracePt t="47903" x="6223000" y="3117850"/>
          <p14:tracePt t="47919" x="6235700" y="3117850"/>
          <p14:tracePt t="47936" x="6261100" y="3117850"/>
          <p14:tracePt t="47952" x="6305550" y="3117850"/>
          <p14:tracePt t="47969" x="6350000" y="3117850"/>
          <p14:tracePt t="47986" x="6381750" y="3117850"/>
          <p14:tracePt t="47986" x="6413500" y="3117850"/>
          <p14:tracePt t="48003" x="6496050" y="3124200"/>
          <p14:tracePt t="48019" x="6616700" y="3136900"/>
          <p14:tracePt t="48036" x="6673850" y="3143250"/>
          <p14:tracePt t="48052" x="6769100" y="3149600"/>
          <p14:tracePt t="48123" x="6775450" y="3149600"/>
          <p14:tracePt t="48131" x="6781800" y="3149600"/>
          <p14:tracePt t="48147" x="6794500" y="3143250"/>
          <p14:tracePt t="48155" x="6807200" y="3136900"/>
          <p14:tracePt t="48163" x="6819900" y="3130550"/>
          <p14:tracePt t="48163" x="6832600" y="3124200"/>
          <p14:tracePt t="48171" x="6845300" y="3117850"/>
          <p14:tracePt t="48186" x="6877050" y="3111500"/>
          <p14:tracePt t="48203" x="6940550" y="3105150"/>
          <p14:tracePt t="48219" x="7010400" y="3098800"/>
          <p14:tracePt t="48236" x="7042150" y="3092450"/>
          <p14:tracePt t="48253" x="7162800" y="3086100"/>
          <p14:tracePt t="48270" x="7175500" y="3086100"/>
          <p14:tracePt t="48286" x="7188200" y="3073400"/>
          <p14:tracePt t="48331" x="7194550" y="3073400"/>
          <p14:tracePt t="48339" x="7200900" y="3067050"/>
          <p14:tracePt t="48355" x="7213600" y="3060700"/>
          <p14:tracePt t="48355" x="7226300" y="3054350"/>
          <p14:tracePt t="48369" x="7245350" y="3048000"/>
          <p14:tracePt t="48386" x="7277100" y="3035300"/>
          <p14:tracePt t="48403" x="7283450" y="3022600"/>
          <p14:tracePt t="48420" x="7334250" y="3009900"/>
          <p14:tracePt t="48436" x="7353300" y="3003550"/>
          <p14:tracePt t="48453" x="7391400" y="2990850"/>
          <p14:tracePt t="48470" x="7435850" y="2971800"/>
          <p14:tracePt t="48486" x="7448550" y="2971800"/>
          <p14:tracePt t="48503" x="7461250" y="2971800"/>
          <p14:tracePt t="48520" x="7473950" y="2965450"/>
          <p14:tracePt t="48537" x="7493000" y="2959100"/>
          <p14:tracePt t="48554" x="7512050" y="2952750"/>
          <p14:tracePt t="48570" x="7550150" y="2940050"/>
          <p14:tracePt t="48588" x="7556500" y="2940050"/>
          <p14:tracePt t="48603" x="7569200" y="2927350"/>
          <p14:tracePt t="49171" x="7575550" y="2927350"/>
          <p14:tracePt t="49179" x="7581900" y="2927350"/>
          <p14:tracePt t="49651" x="7581900" y="2921000"/>
          <p14:tracePt t="49667" x="7581900" y="2914650"/>
          <p14:tracePt t="49699" x="7581900" y="2908300"/>
          <p14:tracePt t="49723" x="7575550" y="2901950"/>
          <p14:tracePt t="49738" x="7569200" y="2901950"/>
          <p14:tracePt t="49755" x="7562850" y="2895600"/>
          <p14:tracePt t="49787" x="7550150" y="2889250"/>
          <p14:tracePt t="49907" x="7562850" y="2895600"/>
          <p14:tracePt t="49915" x="7575550" y="2895600"/>
          <p14:tracePt t="49922" x="7581900" y="2901950"/>
          <p14:tracePt t="49922" x="7594600" y="2908300"/>
          <p14:tracePt t="49938" x="7626350" y="2914650"/>
          <p14:tracePt t="49955" x="7677150" y="2921000"/>
          <p14:tracePt t="49971" x="7759700" y="2927350"/>
          <p14:tracePt t="49989" x="7835900" y="2927350"/>
          <p14:tracePt t="50006" x="7905750" y="2933700"/>
          <p14:tracePt t="50022" x="7988300" y="2933700"/>
          <p14:tracePt t="50039" x="8096250" y="2933700"/>
          <p14:tracePt t="50056" x="8337550" y="2946400"/>
          <p14:tracePt t="50072" x="8420100" y="2946400"/>
          <p14:tracePt t="50089" x="8464550" y="2940050"/>
          <p14:tracePt t="50106" x="8509000" y="2940050"/>
          <p14:tracePt t="50155" x="8515350" y="2940050"/>
          <p14:tracePt t="50171" x="8521700" y="2933700"/>
          <p14:tracePt t="50179" x="8534400" y="2927350"/>
          <p14:tracePt t="50203" x="8540750" y="2921000"/>
          <p14:tracePt t="50211" x="8559800" y="2914650"/>
          <p14:tracePt t="50223" x="8572500" y="2914650"/>
          <p14:tracePt t="50223" x="8591550" y="2901950"/>
          <p14:tracePt t="50239" x="8623300" y="2889250"/>
          <p14:tracePt t="50256" x="8623300" y="2882900"/>
          <p14:tracePt t="50273" x="8674100" y="2844800"/>
          <p14:tracePt t="50290" x="8699500" y="2819400"/>
          <p14:tracePt t="50306" x="8756650" y="2755900"/>
          <p14:tracePt t="50323" x="8763000" y="2724150"/>
          <p14:tracePt t="50340" x="8763000" y="2711450"/>
          <p14:tracePt t="50356" x="8763000" y="2692400"/>
          <p14:tracePt t="50372" x="8756650" y="2673350"/>
          <p14:tracePt t="50390" x="8750300" y="2667000"/>
          <p14:tracePt t="50406" x="8750300" y="2654300"/>
          <p14:tracePt t="50423" x="8731250" y="2628900"/>
          <p14:tracePt t="50440" x="8680450" y="2571750"/>
          <p14:tracePt t="50456" x="8610600" y="2527300"/>
          <p14:tracePt t="50473" x="8572500" y="2501900"/>
          <p14:tracePt t="50490" x="8528050" y="2482850"/>
          <p14:tracePt t="50507" x="8464550" y="2451100"/>
          <p14:tracePt t="50523" x="8413750" y="2432050"/>
          <p14:tracePt t="50540" x="8343900" y="2406650"/>
          <p14:tracePt t="50557" x="8318500" y="2406650"/>
          <p14:tracePt t="50574" x="8280400" y="2400300"/>
          <p14:tracePt t="50590" x="8191500" y="2387600"/>
          <p14:tracePt t="50607" x="8064500" y="2374900"/>
          <p14:tracePt t="50623" x="7905750" y="2362200"/>
          <p14:tracePt t="50640" x="7778750" y="2362200"/>
          <p14:tracePt t="50657" x="7366000" y="2368550"/>
          <p14:tracePt t="50674" x="7016750" y="2374900"/>
          <p14:tracePt t="50691" x="6845300" y="2374900"/>
          <p14:tracePt t="50707" x="6743700" y="2381250"/>
          <p14:tracePt t="50724" x="6699250" y="2393950"/>
          <p14:tracePt t="50740" x="6680200" y="2406650"/>
          <p14:tracePt t="50757" x="6648450" y="2438400"/>
          <p14:tracePt t="50773" x="6642100" y="2457450"/>
          <p14:tracePt t="50790" x="6635750" y="2489200"/>
          <p14:tracePt t="50807" x="6623050" y="2540000"/>
          <p14:tracePt t="50824" x="6616700" y="2603500"/>
          <p14:tracePt t="50840" x="6616700" y="2667000"/>
          <p14:tracePt t="50857" x="6623050" y="2717800"/>
          <p14:tracePt t="50874" x="6648450" y="2794000"/>
          <p14:tracePt t="50891" x="6686550" y="2882900"/>
          <p14:tracePt t="50907" x="6724650" y="2940050"/>
          <p14:tracePt t="50924" x="6813550" y="2990850"/>
          <p14:tracePt t="50942" x="6921500" y="3060700"/>
          <p14:tracePt t="50957" x="7023100" y="3098800"/>
          <p14:tracePt t="50974" x="7131050" y="3124200"/>
          <p14:tracePt t="50991" x="7251700" y="3149600"/>
          <p14:tracePt t="51007" x="7340600" y="3162300"/>
          <p14:tracePt t="51024" x="7473950" y="3168650"/>
          <p14:tracePt t="51041" x="7626350" y="3181350"/>
          <p14:tracePt t="51057" x="7810500" y="3194050"/>
          <p14:tracePt t="51074" x="8058150" y="3194050"/>
          <p14:tracePt t="51091" x="8432800" y="3162300"/>
          <p14:tracePt t="51107" x="8616950" y="3149600"/>
          <p14:tracePt t="51124" x="8750300" y="3111500"/>
          <p14:tracePt t="51141" x="8839200" y="3073400"/>
          <p14:tracePt t="51159" x="8928100" y="3003550"/>
          <p14:tracePt t="51174" x="9010650" y="2882900"/>
          <p14:tracePt t="51191" x="9036050" y="2819400"/>
          <p14:tracePt t="51208" x="9061450" y="2774950"/>
          <p14:tracePt t="51224" x="9074150" y="2730500"/>
          <p14:tracePt t="51241" x="9099550" y="2686050"/>
          <p14:tracePt t="51258" x="9124950" y="2590800"/>
          <p14:tracePt t="51275" x="9118600" y="2546350"/>
          <p14:tracePt t="51291" x="9093200" y="2495550"/>
          <p14:tracePt t="51308" x="9061450" y="2457450"/>
          <p14:tracePt t="51324" x="9042400" y="2413000"/>
          <p14:tracePt t="51342" x="9017000" y="2368550"/>
          <p14:tracePt t="51359" x="9010650" y="2343150"/>
          <p14:tracePt t="51374" x="8997950" y="2336800"/>
          <p14:tracePt t="51391" x="8978900" y="2305050"/>
          <p14:tracePt t="51408" x="8947150" y="2292350"/>
          <p14:tracePt t="51425" x="8902700" y="2266950"/>
          <p14:tracePt t="51441" x="8775700" y="2216150"/>
          <p14:tracePt t="51458" x="8458200" y="2165350"/>
          <p14:tracePt t="51475" x="8286750" y="2146300"/>
          <p14:tracePt t="51491" x="8108950" y="2139950"/>
          <p14:tracePt t="51508" x="7918450" y="2139950"/>
          <p14:tracePt t="51525" x="7721600" y="2139950"/>
          <p14:tracePt t="51542" x="7512050" y="2171700"/>
          <p14:tracePt t="51558" x="7397750" y="2197100"/>
          <p14:tracePt t="51576" x="7296150" y="2235200"/>
          <p14:tracePt t="51592" x="7181850" y="2286000"/>
          <p14:tracePt t="51608" x="7073900" y="2324100"/>
          <p14:tracePt t="51625" x="6965950" y="2381250"/>
          <p14:tracePt t="51641" x="6908800" y="2419350"/>
          <p14:tracePt t="51658" x="6756400" y="2559050"/>
          <p14:tracePt t="51676" x="6750050" y="2584450"/>
          <p14:tracePt t="51692" x="6750050" y="2603500"/>
          <p14:tracePt t="51708" x="6750050" y="2628900"/>
          <p14:tracePt t="51726" x="6750050" y="2647950"/>
          <p14:tracePt t="51742" x="6762750" y="2705100"/>
          <p14:tracePt t="51759" x="6794500" y="2749550"/>
          <p14:tracePt t="51775" x="6845300" y="2800350"/>
          <p14:tracePt t="51792" x="6921500" y="2857500"/>
          <p14:tracePt t="51808" x="6978650" y="2908300"/>
          <p14:tracePt t="51825" x="7029450" y="2952750"/>
          <p14:tracePt t="51842" x="7118350" y="3009900"/>
          <p14:tracePt t="51859" x="7289800" y="3079750"/>
          <p14:tracePt t="51876" x="7442200" y="3117850"/>
          <p14:tracePt t="51892" x="7613650" y="3124200"/>
          <p14:tracePt t="51908" x="7766050" y="3124200"/>
          <p14:tracePt t="51925" x="7835900" y="3124200"/>
          <p14:tracePt t="51942" x="7950200" y="3086100"/>
          <p14:tracePt t="51959" x="8020050" y="3048000"/>
          <p14:tracePt t="51976" x="8077200" y="3022600"/>
          <p14:tracePt t="51992" x="8140700" y="2984500"/>
          <p14:tracePt t="52009" x="8223250" y="2946400"/>
          <p14:tracePt t="52026" x="8312150" y="2901950"/>
          <p14:tracePt t="52043" x="8337550" y="2882900"/>
          <p14:tracePt t="52228" x="8343900" y="2882900"/>
          <p14:tracePt t="52266" x="0" y="0"/>
        </p14:tracePtLst>
        <p14:tracePtLst>
          <p14:tracePt t="55273" x="3562350" y="2673350"/>
          <p14:tracePt t="55467" x="3562350" y="2679700"/>
          <p14:tracePt t="55475" x="3562350" y="2686050"/>
          <p14:tracePt t="55507" x="3568700" y="2686050"/>
          <p14:tracePt t="55515" x="3594100" y="2698750"/>
          <p14:tracePt t="55531" x="3613150" y="2705100"/>
          <p14:tracePt t="55547" x="3638550" y="2711450"/>
          <p14:tracePt t="55563" x="3644900" y="2717800"/>
          <p14:tracePt t="55582" x="3676650" y="2717800"/>
          <p14:tracePt t="55587" x="3746500" y="2736850"/>
          <p14:tracePt t="55603" x="3803650" y="2736850"/>
          <p14:tracePt t="55619" x="3829050" y="2736850"/>
          <p14:tracePt t="55635" x="3841750" y="2736850"/>
          <p14:tracePt t="55667" x="3848100" y="2736850"/>
          <p14:tracePt t="55668" x="3860800" y="2736850"/>
          <p14:tracePt t="55683" x="3905250" y="2724150"/>
          <p14:tracePt t="55700" x="3962400" y="2705100"/>
          <p14:tracePt t="55716" x="4025900" y="2673350"/>
          <p14:tracePt t="55733" x="4095750" y="2628900"/>
          <p14:tracePt t="55749" x="4114800" y="2616200"/>
          <p14:tracePt t="55766" x="4127500" y="2609850"/>
          <p14:tracePt t="55783" x="4133850" y="2603500"/>
          <p14:tracePt t="55799" x="4140200" y="2597150"/>
          <p14:tracePt t="55816" x="4152900" y="2578100"/>
          <p14:tracePt t="55833" x="4152900" y="2565400"/>
          <p14:tracePt t="55850" x="4152900" y="2552700"/>
          <p14:tracePt t="55866" x="4152900" y="2533650"/>
          <p14:tracePt t="55883" x="4152900" y="2520950"/>
          <p14:tracePt t="55931" x="4152900" y="2514600"/>
          <p14:tracePt t="55935" x="4140200" y="2514600"/>
          <p14:tracePt t="55950" x="4133850" y="2514600"/>
          <p14:tracePt t="55950" x="4114800" y="2508250"/>
          <p14:tracePt t="55967" x="4083050" y="2495550"/>
          <p14:tracePt t="55983" x="4038600" y="2489200"/>
          <p14:tracePt t="56000" x="3975100" y="2489200"/>
          <p14:tracePt t="56016" x="3898900" y="2489200"/>
          <p14:tracePt t="56033" x="3790950" y="2489200"/>
          <p14:tracePt t="56050" x="3676650" y="2489200"/>
          <p14:tracePt t="56067" x="3568700" y="2482850"/>
          <p14:tracePt t="56084" x="3479800" y="2476500"/>
          <p14:tracePt t="56101" x="3454400" y="2476500"/>
          <p14:tracePt t="56117" x="3435350" y="2476500"/>
          <p14:tracePt t="56133" x="3384550" y="2476500"/>
          <p14:tracePt t="56150" x="3346450" y="2489200"/>
          <p14:tracePt t="56167" x="3340100" y="2495550"/>
          <p14:tracePt t="56183" x="3321050" y="2514600"/>
          <p14:tracePt t="56200" x="3308350" y="2533650"/>
          <p14:tracePt t="56217" x="3289300" y="2565400"/>
          <p14:tracePt t="56234" x="3282950" y="2622550"/>
          <p14:tracePt t="56250" x="3282950" y="2673350"/>
          <p14:tracePt t="56250" x="3282950" y="2692400"/>
          <p14:tracePt t="56268" x="3282950" y="2730500"/>
          <p14:tracePt t="56284" x="3308350" y="2774950"/>
          <p14:tracePt t="56300" x="3327400" y="2794000"/>
          <p14:tracePt t="56317" x="3371850" y="2806700"/>
          <p14:tracePt t="56334" x="3460750" y="2813050"/>
          <p14:tracePt t="56350" x="3486150" y="2813050"/>
          <p14:tracePt t="56367" x="3511550" y="2813050"/>
          <p14:tracePt t="56384" x="3549650" y="2819400"/>
          <p14:tracePt t="56400" x="3619500" y="2838450"/>
          <p14:tracePt t="56417" x="3765550" y="2870200"/>
          <p14:tracePt t="56434" x="3975100" y="2882900"/>
          <p14:tracePt t="56451" x="4121150" y="2863850"/>
          <p14:tracePt t="56467" x="4197350" y="2825750"/>
          <p14:tracePt t="56484" x="4235450" y="2794000"/>
          <p14:tracePt t="56501" x="4254500" y="2781300"/>
          <p14:tracePt t="56517" x="4254500" y="2743200"/>
          <p14:tracePt t="56534" x="4267200" y="2698750"/>
          <p14:tracePt t="56551" x="4267200" y="2673350"/>
          <p14:tracePt t="56567" x="4267200" y="2654300"/>
          <p14:tracePt t="56584" x="4273550" y="2628900"/>
          <p14:tracePt t="56601" x="4260850" y="2597150"/>
          <p14:tracePt t="56618" x="4254500" y="2584450"/>
          <p14:tracePt t="56634" x="4216400" y="2565400"/>
          <p14:tracePt t="56651" x="4076700" y="2501900"/>
          <p14:tracePt t="56668" x="4038600" y="2489200"/>
          <p14:tracePt t="56684" x="3759200" y="2419350"/>
          <p14:tracePt t="56701" x="3733800" y="2413000"/>
          <p14:tracePt t="56747" x="3727450" y="2413000"/>
          <p14:tracePt t="56763" x="3714750" y="2406650"/>
          <p14:tracePt t="56777" x="3702050" y="2406650"/>
          <p14:tracePt t="56779" x="3683000" y="2393950"/>
          <p14:tracePt t="56787" x="3638550" y="2362200"/>
          <p14:tracePt t="56801" x="3575050" y="2324100"/>
          <p14:tracePt t="56818" x="3536950" y="2292350"/>
          <p14:tracePt t="56834" x="3492500" y="2266950"/>
          <p14:tracePt t="56852" x="3448050" y="2241550"/>
          <p14:tracePt t="56869" x="3416300" y="2216150"/>
          <p14:tracePt t="56885" x="3130550" y="2038350"/>
          <p14:tracePt t="56901" x="3022600" y="1974850"/>
          <p14:tracePt t="56918" x="2984500" y="1955800"/>
          <p14:tracePt t="56935" x="2971800" y="1949450"/>
          <p14:tracePt t="56951" x="2971800" y="1943100"/>
          <p14:tracePt t="56968" x="2940050" y="1930400"/>
          <p14:tracePt t="56985" x="2914650" y="1911350"/>
          <p14:tracePt t="57002" x="2889250" y="1898650"/>
          <p14:tracePt t="57018" x="2851150" y="1885950"/>
          <p14:tracePt t="57018" x="2838450" y="1873250"/>
          <p14:tracePt t="57035" x="2806700" y="1860550"/>
          <p14:tracePt t="57052" x="2781300" y="1854200"/>
          <p14:tracePt t="57068" x="2774950" y="1847850"/>
          <p14:tracePt t="57084" x="2736850" y="1835150"/>
          <p14:tracePt t="57101" x="2692400" y="1816100"/>
          <p14:tracePt t="57118" x="2622550" y="1803400"/>
          <p14:tracePt t="57134" x="2578100" y="1797050"/>
          <p14:tracePt t="57151" x="2571750" y="1797050"/>
          <p14:tracePt t="57419" x="2571750" y="1790700"/>
          <p14:tracePt t="57428" x="2578100" y="1790700"/>
          <p14:tracePt t="57435" x="2597150" y="1784350"/>
          <p14:tracePt t="57452" x="2622550" y="1784350"/>
          <p14:tracePt t="57453" x="2654300" y="1784350"/>
          <p14:tracePt t="57469" x="2673350" y="1790700"/>
          <p14:tracePt t="57485" x="2679700" y="1790700"/>
          <p14:tracePt t="57502" x="2705100" y="1803400"/>
          <p14:tracePt t="57519" x="2730500" y="1809750"/>
          <p14:tracePt t="57536" x="2743200" y="1809750"/>
          <p14:tracePt t="57955" x="2749550" y="1816100"/>
          <p14:tracePt t="57963" x="2774950" y="1860550"/>
          <p14:tracePt t="57971" x="2787650" y="1879600"/>
          <p14:tracePt t="57979" x="2832100" y="1968500"/>
          <p14:tracePt t="57986" x="2927350" y="2178050"/>
          <p14:tracePt t="58004" x="2990850" y="2336800"/>
          <p14:tracePt t="58020" x="3028950" y="2457450"/>
          <p14:tracePt t="58036" x="3067050" y="2584450"/>
          <p14:tracePt t="58053" x="3143250" y="2736850"/>
          <p14:tracePt t="58070" x="3143250" y="2743200"/>
          <p14:tracePt t="58171" x="3149600" y="2749550"/>
          <p14:tracePt t="58259" x="3149600" y="2755900"/>
          <p14:tracePt t="58267" x="3168650" y="2768600"/>
          <p14:tracePt t="58275" x="3181350" y="2781300"/>
          <p14:tracePt t="58287" x="3187700" y="2787650"/>
          <p14:tracePt t="58303" x="3200400" y="2787650"/>
          <p14:tracePt t="58363" x="3206750" y="2794000"/>
          <p14:tracePt t="58371" x="3225800" y="2813050"/>
          <p14:tracePt t="58372" x="3257550" y="2832100"/>
          <p14:tracePt t="58388" x="3276600" y="2838450"/>
          <p14:tracePt t="58404" x="3321050" y="2838450"/>
          <p14:tracePt t="58420" x="3340100" y="2838450"/>
          <p14:tracePt t="58437" x="3352800" y="2838450"/>
          <p14:tracePt t="58454" x="3365500" y="2838450"/>
          <p14:tracePt t="58470" x="3371850" y="2832100"/>
          <p14:tracePt t="58487" x="3378200" y="2832100"/>
          <p14:tracePt t="58504" x="3390900" y="2832100"/>
          <p14:tracePt t="58739" x="3397250" y="2832100"/>
          <p14:tracePt t="58747" x="3397250" y="2825750"/>
          <p14:tracePt t="58755" x="3409950" y="2819400"/>
          <p14:tracePt t="58763" x="3429000" y="2819400"/>
          <p14:tracePt t="58763" x="3441700" y="2819400"/>
          <p14:tracePt t="58771" x="3473450" y="2819400"/>
          <p14:tracePt t="58788" x="3486150" y="2819400"/>
          <p14:tracePt t="58827" x="3492500" y="2819400"/>
          <p14:tracePt t="58835" x="3498850" y="2819400"/>
          <p14:tracePt t="58843" x="3536950" y="2819400"/>
          <p14:tracePt t="58854" x="3568700" y="2819400"/>
          <p14:tracePt t="58871" x="3600450" y="2819400"/>
          <p14:tracePt t="58888" x="3613150" y="2819400"/>
          <p14:tracePt t="58904" x="3625850" y="2819400"/>
          <p14:tracePt t="58921" x="3632200" y="2819400"/>
          <p14:tracePt t="58938" x="3657600" y="2819400"/>
          <p14:tracePt t="58938" x="3663950" y="2819400"/>
          <p14:tracePt t="58956" x="3708400" y="2819400"/>
          <p14:tracePt t="58972" x="3721100" y="2819400"/>
          <p14:tracePt t="58988" x="3727450" y="2819400"/>
          <p14:tracePt t="59252" x="3721100" y="2819400"/>
          <p14:tracePt t="59283" x="3708400" y="2819400"/>
          <p14:tracePt t="59299" x="3695700" y="2813050"/>
          <p14:tracePt t="59307" x="3676650" y="2794000"/>
          <p14:tracePt t="59323" x="3670300" y="2787650"/>
          <p14:tracePt t="59323" x="3644900" y="2762250"/>
          <p14:tracePt t="59339" x="3606800" y="2724150"/>
          <p14:tracePt t="59340" x="3486150" y="2628900"/>
          <p14:tracePt t="59355" x="3346450" y="2514600"/>
          <p14:tracePt t="59372" x="3149600" y="2355850"/>
          <p14:tracePt t="59388" x="3079750" y="2311400"/>
          <p14:tracePt t="59405" x="3048000" y="2286000"/>
          <p14:tracePt t="59422" x="3022600" y="2260600"/>
          <p14:tracePt t="59439" x="3009900" y="2235200"/>
          <p14:tracePt t="59456" x="2997200" y="2222500"/>
          <p14:tracePt t="59472" x="2984500" y="2203450"/>
          <p14:tracePt t="59489" x="2978150" y="2203450"/>
          <p14:tracePt t="59539" x="2978150" y="2197100"/>
          <p14:tracePt t="59540" x="2971800" y="2190750"/>
          <p14:tracePt t="59556" x="2971800" y="2184400"/>
          <p14:tracePt t="59556" x="2965450" y="2171700"/>
          <p14:tracePt t="59573" x="2946400" y="2152650"/>
          <p14:tracePt t="59589" x="2940050" y="2127250"/>
          <p14:tracePt t="59683" x="2933700" y="2120900"/>
          <p14:tracePt t="59691" x="2933700" y="2114550"/>
          <p14:tracePt t="59763" x="2971800" y="2146300"/>
          <p14:tracePt t="59771" x="3035300" y="2190750"/>
          <p14:tracePt t="59782" x="3086100" y="2216150"/>
          <p14:tracePt t="59790" x="3130550" y="2241550"/>
          <p14:tracePt t="59806" x="3168650" y="2260600"/>
          <p14:tracePt t="59823" x="3187700" y="2279650"/>
          <p14:tracePt t="59839" x="3206750" y="2292350"/>
          <p14:tracePt t="59856" x="3225800" y="2311400"/>
          <p14:tracePt t="59873" x="3257550" y="2343150"/>
          <p14:tracePt t="59890" x="3289300" y="2387600"/>
          <p14:tracePt t="59907" x="3321050" y="2406650"/>
          <p14:tracePt t="59923" x="3327400" y="2406650"/>
          <p14:tracePt t="59986" x="3327400" y="2419350"/>
          <p14:tracePt t="60156" x="3295650" y="2393950"/>
          <p14:tracePt t="60163" x="3263900" y="2368550"/>
          <p14:tracePt t="60171" x="3219450" y="2317750"/>
          <p14:tracePt t="60174" x="3098800" y="2203450"/>
          <p14:tracePt t="60190" x="2997200" y="2101850"/>
          <p14:tracePt t="60207" x="2908300" y="2019300"/>
          <p14:tracePt t="60223" x="2851150" y="1981200"/>
          <p14:tracePt t="60240" x="2832100" y="1955800"/>
          <p14:tracePt t="60257" x="2813050" y="1936750"/>
          <p14:tracePt t="60274" x="2806700" y="1936750"/>
          <p14:tracePt t="60315" x="2806700" y="1930400"/>
          <p14:tracePt t="60499" x="2806700" y="1924050"/>
          <p14:tracePt t="60523" x="2806700" y="1917700"/>
          <p14:tracePt t="60528" x="2813050" y="1917700"/>
          <p14:tracePt t="60540" x="2819400" y="1917700"/>
          <p14:tracePt t="60541" x="2863850" y="1905000"/>
          <p14:tracePt t="60557" x="2933700" y="1898650"/>
          <p14:tracePt t="60574" x="2978150" y="1885950"/>
          <p14:tracePt t="60590" x="3016250" y="1885950"/>
          <p14:tracePt t="60608" x="3035300" y="1873250"/>
          <p14:tracePt t="60624" x="3067050" y="1866900"/>
          <p14:tracePt t="60641" x="3073400" y="1860550"/>
          <p14:tracePt t="60657" x="3086100" y="1860550"/>
          <p14:tracePt t="60676" x="3092450" y="1860550"/>
          <p14:tracePt t="60691" x="3105150" y="1860550"/>
          <p14:tracePt t="60763" x="3117850" y="1860550"/>
          <p14:tracePt t="60779" x="3143250" y="1860550"/>
          <p14:tracePt t="60791" x="3168650" y="1854200"/>
          <p14:tracePt t="60791" x="3194050" y="1854200"/>
          <p14:tracePt t="60807" x="3206750" y="1854200"/>
          <p14:tracePt t="60923" x="3213100" y="1854200"/>
          <p14:tracePt t="60929" x="3219450" y="1847850"/>
          <p14:tracePt t="60955" x="3225800" y="1847850"/>
          <p14:tracePt t="60970" x="3238500" y="1847850"/>
          <p14:tracePt t="60978" x="3251200" y="1847850"/>
          <p14:tracePt t="60986" x="3257550" y="1847850"/>
          <p14:tracePt t="60990" x="3302000" y="1847850"/>
          <p14:tracePt t="61007" x="3378200" y="1847850"/>
          <p14:tracePt t="61025" x="3441700" y="1847850"/>
          <p14:tracePt t="61041" x="3498850" y="1854200"/>
          <p14:tracePt t="61058" x="3524250" y="1854200"/>
          <p14:tracePt t="61146" x="3530600" y="1854200"/>
          <p14:tracePt t="61178" x="3536950" y="1854200"/>
          <p14:tracePt t="61194" x="3543300" y="1854200"/>
          <p14:tracePt t="61218" x="3543300" y="1847850"/>
          <p14:tracePt t="61226" x="3549650" y="1847850"/>
          <p14:tracePt t="61242" x="3556000" y="1847850"/>
          <p14:tracePt t="61499" x="3562350" y="1847850"/>
          <p14:tracePt t="61522" x="3562350" y="1854200"/>
          <p14:tracePt t="61523" x="3562350" y="1860550"/>
          <p14:tracePt t="61546" x="3562350" y="1866900"/>
          <p14:tracePt t="61553" x="3562350" y="1873250"/>
          <p14:tracePt t="61558" x="3568700" y="1885950"/>
          <p14:tracePt t="61574" x="3568700" y="1917700"/>
          <p14:tracePt t="61591" x="3562350" y="1949450"/>
          <p14:tracePt t="61608" x="3556000" y="2000250"/>
          <p14:tracePt t="61625" x="3543300" y="2044700"/>
          <p14:tracePt t="61641" x="3517900" y="2089150"/>
          <p14:tracePt t="61659" x="3486150" y="2139950"/>
          <p14:tracePt t="61675" x="3435350" y="2222500"/>
          <p14:tracePt t="61691" x="3409950" y="2286000"/>
          <p14:tracePt t="61708" x="3390900" y="2355850"/>
          <p14:tracePt t="61725" x="3371850" y="2413000"/>
          <p14:tracePt t="61742" x="3352800" y="2457450"/>
          <p14:tracePt t="61758" x="3333750" y="2540000"/>
          <p14:tracePt t="61775" x="3327400" y="2578100"/>
          <p14:tracePt t="61791" x="3327400" y="2622550"/>
          <p14:tracePt t="61809" x="3327400" y="2660650"/>
          <p14:tracePt t="61825" x="3327400" y="2679700"/>
          <p14:tracePt t="61825" x="3327400" y="2686050"/>
          <p14:tracePt t="61842" x="3327400" y="2692400"/>
          <p14:tracePt t="61858" x="3327400" y="2717800"/>
          <p14:tracePt t="61875" x="3333750" y="2755900"/>
          <p14:tracePt t="61892" x="3333750" y="2768600"/>
          <p14:tracePt t="61908" x="3352800" y="2806700"/>
          <p14:tracePt t="61925" x="3359150" y="2838450"/>
          <p14:tracePt t="61942" x="3365500" y="2863850"/>
          <p14:tracePt t="61959" x="3371850" y="2876550"/>
          <p14:tracePt t="61975" x="3378200" y="2889250"/>
          <p14:tracePt t="62130" x="3384550" y="2889250"/>
          <p14:tracePt t="62178" x="3397250" y="2889250"/>
          <p14:tracePt t="62202" x="3397250" y="2882900"/>
          <p14:tracePt t="62210" x="3403600" y="2882900"/>
          <p14:tracePt t="62226" x="3409950" y="2882900"/>
          <p14:tracePt t="62242" x="3422650" y="2870200"/>
          <p14:tracePt t="62243" x="3460750" y="2863850"/>
          <p14:tracePt t="62259" x="3536950" y="2857500"/>
          <p14:tracePt t="62275" x="3600450" y="2851150"/>
          <p14:tracePt t="62292" x="3651250" y="2851150"/>
          <p14:tracePt t="62309" x="3727450" y="2851150"/>
          <p14:tracePt t="62325" x="3778250" y="2851150"/>
          <p14:tracePt t="62343" x="3829050" y="2851150"/>
          <p14:tracePt t="62358" x="3860800" y="2857500"/>
          <p14:tracePt t="62375" x="3867150" y="2857500"/>
          <p14:tracePt t="62392" x="3873500" y="2857500"/>
          <p14:tracePt t="62450" x="3873500" y="2851150"/>
          <p14:tracePt t="62458" x="3873500" y="2838450"/>
          <p14:tracePt t="62459" x="3873500" y="2825750"/>
          <p14:tracePt t="62476" x="3841750" y="2781300"/>
          <p14:tracePt t="62493" x="3803650" y="2736850"/>
          <p14:tracePt t="62509" x="3765550" y="2705100"/>
          <p14:tracePt t="62526" x="3606800" y="2622550"/>
          <p14:tracePt t="62543" x="3536950" y="2609850"/>
          <p14:tracePt t="62559" x="3492500" y="2609850"/>
          <p14:tracePt t="62576" x="3473450" y="2609850"/>
          <p14:tracePt t="62593" x="3448050" y="2609850"/>
          <p14:tracePt t="62609" x="3441700" y="2616200"/>
          <p14:tracePt t="63394" x="3435350" y="2616200"/>
          <p14:tracePt t="63403" x="3422650" y="2597150"/>
          <p14:tracePt t="63410" x="3403600" y="2584450"/>
          <p14:tracePt t="63427" x="3390900" y="2571750"/>
          <p14:tracePt t="63428" x="3371850" y="2559050"/>
          <p14:tracePt t="63444" x="3340100" y="2540000"/>
          <p14:tracePt t="63461" x="3314700" y="2514600"/>
          <p14:tracePt t="63478" x="3270250" y="2482850"/>
          <p14:tracePt t="63494" x="3206750" y="2406650"/>
          <p14:tracePt t="63511" x="3181350" y="2387600"/>
          <p14:tracePt t="63528" x="3168650" y="2381250"/>
          <p14:tracePt t="63545" x="3155950" y="2362200"/>
          <p14:tracePt t="63561" x="3136900" y="2343150"/>
          <p14:tracePt t="63578" x="3124200" y="2343150"/>
          <p14:tracePt t="64305" x="0" y="0"/>
        </p14:tracePtLst>
        <p14:tracePtLst>
          <p14:tracePt t="85398" x="2076450" y="1854200"/>
          <p14:tracePt t="85690" x="2082800" y="1854200"/>
          <p14:tracePt t="85698" x="2095500" y="1847850"/>
          <p14:tracePt t="85722" x="2101850" y="1847850"/>
          <p14:tracePt t="85730" x="2114550" y="1847850"/>
          <p14:tracePt t="85754" x="2152650" y="1847850"/>
          <p14:tracePt t="85762" x="2216150" y="1847850"/>
          <p14:tracePt t="85783" x="2286000" y="1847850"/>
          <p14:tracePt t="85783" x="2730500" y="1847850"/>
          <p14:tracePt t="85799" x="3994150" y="1771650"/>
          <p14:tracePt t="85816" x="4330700" y="1708150"/>
          <p14:tracePt t="85834" x="4400550" y="1670050"/>
          <p14:tracePt t="85849" x="4400550" y="1657350"/>
          <p14:tracePt t="85867" x="4394200" y="1638300"/>
          <p14:tracePt t="85938" x="4400550" y="1638300"/>
          <p14:tracePt t="85978" x="4406900" y="1638300"/>
          <p14:tracePt t="85986" x="4419600" y="1638300"/>
          <p14:tracePt t="85994" x="4464050" y="1651000"/>
          <p14:tracePt t="86009" x="4508500" y="1682750"/>
          <p14:tracePt t="86016" x="4559300" y="1727200"/>
          <p14:tracePt t="86017" x="4699000" y="1822450"/>
          <p14:tracePt t="86033" x="4775200" y="1866900"/>
          <p14:tracePt t="86033" x="4787900" y="1879600"/>
          <p14:tracePt t="86050" x="4794250" y="1892300"/>
          <p14:tracePt t="86068" x="4794250" y="1917700"/>
          <p14:tracePt t="86083" x="4787900" y="1949450"/>
          <p14:tracePt t="86100" x="4781550" y="1968500"/>
          <p14:tracePt t="86117" x="4762500" y="1987550"/>
          <p14:tracePt t="86133" x="4749800" y="1993900"/>
          <p14:tracePt t="86151" x="4730750" y="2000250"/>
          <p14:tracePt t="86167" x="4660900" y="2006600"/>
          <p14:tracePt t="86184" x="4552950" y="2012950"/>
          <p14:tracePt t="86200" x="4419600" y="2051050"/>
          <p14:tracePt t="86217" x="4254500" y="2082800"/>
          <p14:tracePt t="86234" x="4025900" y="2108200"/>
          <p14:tracePt t="86251" x="3930650" y="2120900"/>
          <p14:tracePt t="86267" x="3727450" y="2139950"/>
          <p14:tracePt t="86284" x="3689350" y="2139950"/>
          <p14:tracePt t="86355" x="3683000" y="2139950"/>
          <p14:tracePt t="86362" x="3670300" y="2139950"/>
          <p14:tracePt t="86370" x="3657600" y="2139950"/>
          <p14:tracePt t="86378" x="3644900" y="2146300"/>
          <p14:tracePt t="86386" x="3594100" y="2159000"/>
          <p14:tracePt t="86400" x="3562350" y="2165350"/>
          <p14:tracePt t="86417" x="3524250" y="2190750"/>
          <p14:tracePt t="86434" x="3479800" y="2216150"/>
          <p14:tracePt t="86451" x="3454400" y="2228850"/>
          <p14:tracePt t="86467" x="3282950" y="2311400"/>
          <p14:tracePt t="86484" x="3251200" y="2336800"/>
          <p14:tracePt t="86501" x="3206750" y="2362200"/>
          <p14:tracePt t="86517" x="3194050" y="2381250"/>
          <p14:tracePt t="86534" x="3181350" y="2400300"/>
          <p14:tracePt t="86551" x="3168650" y="2419350"/>
          <p14:tracePt t="86567" x="3155950" y="2451100"/>
          <p14:tracePt t="86584" x="3149600" y="2476500"/>
          <p14:tracePt t="86601" x="3143250" y="2508250"/>
          <p14:tracePt t="86618" x="3149600" y="2603500"/>
          <p14:tracePt t="86635" x="3168650" y="2667000"/>
          <p14:tracePt t="86651" x="3168650" y="2686050"/>
          <p14:tracePt t="86668" x="3168650" y="2774950"/>
          <p14:tracePt t="86684" x="3168650" y="2800350"/>
          <p14:tracePt t="86701" x="3168650" y="2819400"/>
          <p14:tracePt t="86718" x="3175000" y="2844800"/>
          <p14:tracePt t="86734" x="3181350" y="2857500"/>
          <p14:tracePt t="86751" x="3194050" y="2870200"/>
          <p14:tracePt t="86768" x="3213100" y="2870200"/>
          <p14:tracePt t="86784" x="3225800" y="2882900"/>
          <p14:tracePt t="86801" x="3257550" y="2895600"/>
          <p14:tracePt t="86818" x="3403600" y="2946400"/>
          <p14:tracePt t="86835" x="3702050" y="3054350"/>
          <p14:tracePt t="86851" x="3879850" y="3105150"/>
          <p14:tracePt t="86868" x="4413250" y="3219450"/>
          <p14:tracePt t="86885" x="4686300" y="3257550"/>
          <p14:tracePt t="86901" x="4978400" y="3270250"/>
          <p14:tracePt t="86919" x="5022850" y="3251200"/>
          <p14:tracePt t="86936" x="5067300" y="3206750"/>
          <p14:tracePt t="86953" x="5124450" y="3105150"/>
          <p14:tracePt t="86969" x="5187950" y="2952750"/>
          <p14:tracePt t="86986" x="5207000" y="2895600"/>
          <p14:tracePt t="87003" x="5219700" y="2813050"/>
          <p14:tracePt t="87019" x="5226050" y="2768600"/>
          <p14:tracePt t="87036" x="5219700" y="2717800"/>
          <p14:tracePt t="87053" x="5200650" y="2679700"/>
          <p14:tracePt t="87069" x="5111750" y="2501900"/>
          <p14:tracePt t="87086" x="5073650" y="2451100"/>
          <p14:tracePt t="87103" x="5041900" y="2413000"/>
          <p14:tracePt t="87120" x="4972050" y="2368550"/>
          <p14:tracePt t="87136" x="4889500" y="2330450"/>
          <p14:tracePt t="87153" x="4813300" y="2305050"/>
          <p14:tracePt t="87170" x="4610100" y="2254250"/>
          <p14:tracePt t="87186" x="4476750" y="2228850"/>
          <p14:tracePt t="87203" x="4254500" y="2203450"/>
          <p14:tracePt t="87220" x="4102100" y="2190750"/>
          <p14:tracePt t="87236" x="3968750" y="2171700"/>
          <p14:tracePt t="87253" x="3892550" y="2171700"/>
          <p14:tracePt t="87270" x="3708400" y="2184400"/>
          <p14:tracePt t="87286" x="3683000" y="2190750"/>
          <p14:tracePt t="87303" x="3657600" y="2203450"/>
          <p14:tracePt t="87320" x="3606800" y="2216150"/>
          <p14:tracePt t="87337" x="3530600" y="2222500"/>
          <p14:tracePt t="87353" x="3448050" y="2254250"/>
          <p14:tracePt t="87370" x="3352800" y="2305050"/>
          <p14:tracePt t="87386" x="3308350" y="2336800"/>
          <p14:tracePt t="87386" x="3302000" y="2343150"/>
          <p14:tracePt t="87403" x="3251200" y="2387600"/>
          <p14:tracePt t="87420" x="3225800" y="2425700"/>
          <p14:tracePt t="87437" x="3200400" y="2470150"/>
          <p14:tracePt t="87453" x="3162300" y="2540000"/>
          <p14:tracePt t="87470" x="3149600" y="2571750"/>
          <p14:tracePt t="87487" x="3149600" y="2609850"/>
          <p14:tracePt t="87503" x="3155950" y="2667000"/>
          <p14:tracePt t="87520" x="3175000" y="2705100"/>
          <p14:tracePt t="87537" x="3187700" y="2717800"/>
          <p14:tracePt t="87553" x="3194050" y="2730500"/>
          <p14:tracePt t="87570" x="3200400" y="2743200"/>
          <p14:tracePt t="87587" x="3232150" y="2743200"/>
          <p14:tracePt t="87604" x="3276600" y="2762250"/>
          <p14:tracePt t="87620" x="3422650" y="2825750"/>
          <p14:tracePt t="87637" x="3683000" y="2895600"/>
          <p14:tracePt t="87653" x="4178300" y="2978150"/>
          <p14:tracePt t="87670" x="4502150" y="2997200"/>
          <p14:tracePt t="87687" x="4686300" y="3009900"/>
          <p14:tracePt t="87704" x="4806950" y="2984500"/>
          <p14:tracePt t="87720" x="4864100" y="2959100"/>
          <p14:tracePt t="87737" x="4927600" y="2901950"/>
          <p14:tracePt t="87754" x="4946650" y="2870200"/>
          <p14:tracePt t="87770" x="4959350" y="2844800"/>
          <p14:tracePt t="87787" x="4978400" y="2768600"/>
          <p14:tracePt t="87803" x="4984750" y="2711450"/>
          <p14:tracePt t="87821" x="4946650" y="2616200"/>
          <p14:tracePt t="87837" x="4927600" y="2590800"/>
          <p14:tracePt t="87854" x="4895850" y="2559050"/>
          <p14:tracePt t="87870" x="4889500" y="2540000"/>
          <p14:tracePt t="87887" x="4870450" y="2527300"/>
          <p14:tracePt t="87904" x="4832350" y="2495550"/>
          <p14:tracePt t="87921" x="4775200" y="2476500"/>
          <p14:tracePt t="87937" x="4711700" y="2451100"/>
          <p14:tracePt t="87954" x="4591050" y="2432050"/>
          <p14:tracePt t="87970" x="4413250" y="2400300"/>
          <p14:tracePt t="87987" x="4064000" y="2362200"/>
          <p14:tracePt t="88004" x="3911600" y="2362200"/>
          <p14:tracePt t="88020" x="3752850" y="2368550"/>
          <p14:tracePt t="88036" x="3721100" y="2381250"/>
          <p14:tracePt t="88053" x="3689350" y="2387600"/>
          <p14:tracePt t="88070" x="3657600" y="2400300"/>
          <p14:tracePt t="88087" x="3644900" y="2413000"/>
          <p14:tracePt t="88103" x="3606800" y="2444750"/>
          <p14:tracePt t="88120" x="3587750" y="2476500"/>
          <p14:tracePt t="88138" x="3549650" y="2571750"/>
          <p14:tracePt t="88155" x="3543300" y="2641600"/>
          <p14:tracePt t="88172" x="3581400" y="2711450"/>
          <p14:tracePt t="88188" x="3638550" y="2768600"/>
          <p14:tracePt t="88205" x="3676650" y="2800350"/>
          <p14:tracePt t="88221" x="3714750" y="2819400"/>
          <p14:tracePt t="88238" x="3721100" y="2819400"/>
          <p14:tracePt t="88254" x="3733800" y="2819400"/>
          <p14:tracePt t="88939" x="3721100" y="2800350"/>
          <p14:tracePt t="88947" x="3714750" y="2787650"/>
          <p14:tracePt t="88947" x="3695700" y="2762250"/>
          <p14:tracePt t="88965" x="3689350" y="2749550"/>
          <p14:tracePt t="88965" x="3670300" y="2705100"/>
          <p14:tracePt t="88972" x="3613150" y="2622550"/>
          <p14:tracePt t="88990" x="3536950" y="2520950"/>
          <p14:tracePt t="89006" x="3460750" y="2406650"/>
          <p14:tracePt t="89023" x="3378200" y="2292350"/>
          <p14:tracePt t="89039" x="3302000" y="2197100"/>
          <p14:tracePt t="89056" x="3232150" y="2108200"/>
          <p14:tracePt t="89072" x="3206750" y="2070100"/>
          <p14:tracePt t="89089" x="3111500" y="1924050"/>
          <p14:tracePt t="89106" x="3041650" y="1854200"/>
          <p14:tracePt t="89123" x="2940050" y="1752600"/>
          <p14:tracePt t="89140" x="2927350" y="1739900"/>
          <p14:tracePt t="89156" x="2889250" y="1708150"/>
          <p14:tracePt t="89173" x="2863850" y="1689100"/>
          <p14:tracePt t="89190" x="2844800" y="1670050"/>
          <p14:tracePt t="89206" x="2838450" y="1663700"/>
          <p14:tracePt t="89259" x="2838450" y="1651000"/>
          <p14:tracePt t="89263" x="2832100" y="1651000"/>
          <p14:tracePt t="89291" x="2825750" y="1638300"/>
          <p14:tracePt t="89315" x="2819400" y="1625600"/>
          <p14:tracePt t="89387" x="2819400" y="1663700"/>
          <p14:tracePt t="89395" x="2832100" y="1708150"/>
          <p14:tracePt t="89403" x="2863850" y="1765300"/>
          <p14:tracePt t="89411" x="2914650" y="1873250"/>
          <p14:tracePt t="89423" x="3016250" y="2032000"/>
          <p14:tracePt t="89441" x="3117850" y="2184400"/>
          <p14:tracePt t="89456" x="3200400" y="2292350"/>
          <p14:tracePt t="89473" x="3232150" y="2330450"/>
          <p14:tracePt t="89490" x="3295650" y="2393950"/>
          <p14:tracePt t="89587" x="3295650" y="2374900"/>
          <p14:tracePt t="89598" x="3295650" y="2355850"/>
          <p14:tracePt t="89599" x="3295650" y="2324100"/>
          <p14:tracePt t="89607" x="3282950" y="2241550"/>
          <p14:tracePt t="89623" x="3244850" y="2133600"/>
          <p14:tracePt t="89641" x="3200400" y="2019300"/>
          <p14:tracePt t="89657" x="3168650" y="1924050"/>
          <p14:tracePt t="89673" x="3155950" y="1892300"/>
          <p14:tracePt t="89690" x="3111500" y="1758950"/>
          <p14:tracePt t="89708" x="3092450" y="1733550"/>
          <p14:tracePt t="89724" x="3079750" y="1714500"/>
          <p14:tracePt t="89740" x="3073400" y="1708150"/>
          <p14:tracePt t="89819" x="3073400" y="1752600"/>
          <p14:tracePt t="89833" x="3073400" y="1797050"/>
          <p14:tracePt t="89840" x="3098800" y="1866900"/>
          <p14:tracePt t="89840" x="3175000" y="2025650"/>
          <p14:tracePt t="89857" x="3295650" y="2286000"/>
          <p14:tracePt t="89874" x="3359150" y="2413000"/>
          <p14:tracePt t="89891" x="3562350" y="2755900"/>
          <p14:tracePt t="89907" x="3575050" y="2800350"/>
          <p14:tracePt t="89925" x="3575050" y="2813050"/>
          <p14:tracePt t="89987" x="3575050" y="2806700"/>
          <p14:tracePt t="89995" x="3575050" y="2774950"/>
          <p14:tracePt t="90003" x="3562350" y="2736850"/>
          <p14:tracePt t="90008" x="3524250" y="2635250"/>
          <p14:tracePt t="90024" x="3460750" y="2501900"/>
          <p14:tracePt t="90041" x="3409950" y="2387600"/>
          <p14:tracePt t="90057" x="3371850" y="2305050"/>
          <p14:tracePt t="90074" x="3340100" y="2216150"/>
          <p14:tracePt t="90091" x="3314700" y="2159000"/>
          <p14:tracePt t="90108" x="3302000" y="2127250"/>
          <p14:tracePt t="90124" x="3289300" y="2108200"/>
          <p14:tracePt t="90141" x="3289300" y="2095500"/>
          <p14:tracePt t="90158" x="3276600" y="2076450"/>
          <p14:tracePt t="90331" x="3276600" y="2089150"/>
          <p14:tracePt t="90347" x="3282950" y="2101850"/>
          <p14:tracePt t="90355" x="3282950" y="2108200"/>
          <p14:tracePt t="90363" x="3282950" y="2120900"/>
          <p14:tracePt t="90374" x="3295650" y="2127250"/>
          <p14:tracePt t="90507" x="3302000" y="2133600"/>
          <p14:tracePt t="90515" x="3302000" y="2159000"/>
          <p14:tracePt t="90523" x="3308350" y="2209800"/>
          <p14:tracePt t="90541" x="3308350" y="2235200"/>
          <p14:tracePt t="90542" x="3270250" y="2336800"/>
          <p14:tracePt t="90558" x="3168650" y="2444750"/>
          <p14:tracePt t="90575" x="2984500" y="2565400"/>
          <p14:tracePt t="90592" x="2679700" y="2679700"/>
          <p14:tracePt t="90608" x="2298700" y="2800350"/>
          <p14:tracePt t="90625" x="2025650" y="2895600"/>
          <p14:tracePt t="90642" x="1847850" y="3003550"/>
          <p14:tracePt t="90658" x="1746250" y="3067050"/>
          <p14:tracePt t="90675" x="1682750" y="3117850"/>
          <p14:tracePt t="90692" x="1670050" y="3117850"/>
          <p14:tracePt t="90747" x="1670050" y="3124200"/>
          <p14:tracePt t="90755" x="1657350" y="3130550"/>
          <p14:tracePt t="90768" x="1644650" y="3130550"/>
          <p14:tracePt t="90775" x="1638300" y="3130550"/>
          <p14:tracePt t="90776" x="1600200" y="3130550"/>
          <p14:tracePt t="90792" x="1574800" y="3130550"/>
          <p14:tracePt t="90809" x="1530350" y="3136900"/>
          <p14:tracePt t="90825" x="1511300" y="3136900"/>
          <p14:tracePt t="90842" x="1479550" y="3143250"/>
          <p14:tracePt t="90842" x="1466850" y="3149600"/>
          <p14:tracePt t="90859" x="1435100" y="3155950"/>
          <p14:tracePt t="90876" x="1428750" y="3162300"/>
          <p14:tracePt t="90892" x="1422400" y="3162300"/>
          <p14:tracePt t="90909" x="1416050" y="3162300"/>
          <p14:tracePt t="90925" x="1390650" y="3168650"/>
          <p14:tracePt t="90942" x="1339850" y="3168650"/>
          <p14:tracePt t="90959" x="1231900" y="3181350"/>
          <p14:tracePt t="90976" x="1149350" y="3181350"/>
          <p14:tracePt t="90992" x="1073150" y="3194050"/>
          <p14:tracePt t="91009" x="1047750" y="3194050"/>
          <p14:tracePt t="91026" x="1022350" y="3194050"/>
          <p14:tracePt t="91042" x="996950" y="3194050"/>
          <p14:tracePt t="91083" x="984250" y="3194050"/>
          <p14:tracePt t="91092" x="971550" y="3194050"/>
          <p14:tracePt t="91094" x="946150" y="3194050"/>
          <p14:tracePt t="91109" x="876300" y="3175000"/>
          <p14:tracePt t="91126" x="787400" y="3155950"/>
          <p14:tracePt t="91142" x="723900" y="3143250"/>
          <p14:tracePt t="91159" x="692150" y="3136900"/>
          <p14:tracePt t="91176" x="654050" y="3124200"/>
          <p14:tracePt t="91193" x="641350" y="3117850"/>
          <p14:tracePt t="91210" x="628650" y="3117850"/>
          <p14:tracePt t="91283" x="615950" y="3117850"/>
          <p14:tracePt t="91291" x="609600" y="3117850"/>
          <p14:tracePt t="91302" x="596900" y="3117850"/>
          <p14:tracePt t="91309" x="571500" y="3124200"/>
          <p14:tracePt t="91326" x="558800" y="3136900"/>
          <p14:tracePt t="91343" x="533400" y="3149600"/>
          <p14:tracePt t="91359" x="527050" y="3175000"/>
          <p14:tracePt t="91376" x="520700" y="3200400"/>
          <p14:tracePt t="91393" x="520700" y="3238500"/>
          <p14:tracePt t="91410" x="520700" y="3295650"/>
          <p14:tracePt t="91426" x="527050" y="3384550"/>
          <p14:tracePt t="91443" x="552450" y="3473450"/>
          <p14:tracePt t="91460" x="565150" y="3517900"/>
          <p14:tracePt t="91476" x="590550" y="3632200"/>
          <p14:tracePt t="91493" x="603250" y="3676650"/>
          <p14:tracePt t="91510" x="609600" y="3695700"/>
          <p14:tracePt t="91527" x="609600" y="3708400"/>
          <p14:tracePt t="91543" x="615950" y="3721100"/>
          <p14:tracePt t="91560" x="622300" y="3727450"/>
          <p14:tracePt t="91577" x="635000" y="3740150"/>
          <p14:tracePt t="91594" x="660400" y="3752850"/>
          <p14:tracePt t="91610" x="698500" y="3765550"/>
          <p14:tracePt t="91627" x="901700" y="3790950"/>
          <p14:tracePt t="91644" x="1168400" y="3835400"/>
          <p14:tracePt t="91660" x="1314450" y="3854450"/>
          <p14:tracePt t="91677" x="1854200" y="3892550"/>
          <p14:tracePt t="91693" x="1987550" y="3892550"/>
          <p14:tracePt t="91710" x="2089150" y="3867150"/>
          <p14:tracePt t="91727" x="2114550" y="3848100"/>
          <p14:tracePt t="91743" x="2133600" y="3822700"/>
          <p14:tracePt t="91761" x="2133600" y="3727450"/>
          <p14:tracePt t="91777" x="2120900" y="3657600"/>
          <p14:tracePt t="91794" x="2108200" y="3575050"/>
          <p14:tracePt t="91810" x="2063750" y="3448050"/>
          <p14:tracePt t="91828" x="2012950" y="3352800"/>
          <p14:tracePt t="91845" x="1968500" y="3263900"/>
          <p14:tracePt t="91860" x="1955800" y="3225800"/>
          <p14:tracePt t="91877" x="1892300" y="3136900"/>
          <p14:tracePt t="91894" x="1866900" y="3105150"/>
          <p14:tracePt t="91911" x="1828800" y="3086100"/>
          <p14:tracePt t="91927" x="1765300" y="3060700"/>
          <p14:tracePt t="91944" x="1682750" y="3028950"/>
          <p14:tracePt t="91961" x="1428750" y="2971800"/>
          <p14:tracePt t="91977" x="1295400" y="2933700"/>
          <p14:tracePt t="91995" x="1168400" y="2908300"/>
          <p14:tracePt t="92011" x="869950" y="2876550"/>
          <p14:tracePt t="92028" x="749300" y="2863850"/>
          <p14:tracePt t="92044" x="647700" y="2857500"/>
          <p14:tracePt t="92062" x="603250" y="2857500"/>
          <p14:tracePt t="92077" x="546100" y="2882900"/>
          <p14:tracePt t="92094" x="520700" y="2895600"/>
          <p14:tracePt t="92111" x="482600" y="2921000"/>
          <p14:tracePt t="92127" x="406400" y="2978150"/>
          <p14:tracePt t="92144" x="317500" y="3098800"/>
          <p14:tracePt t="92161" x="285750" y="3162300"/>
          <p14:tracePt t="92178" x="266700" y="3219450"/>
          <p14:tracePt t="92194" x="228600" y="3327400"/>
          <p14:tracePt t="92211" x="222250" y="3409950"/>
          <p14:tracePt t="92228" x="222250" y="3454400"/>
          <p14:tracePt t="92246" x="228600" y="3517900"/>
          <p14:tracePt t="92261" x="254000" y="3556000"/>
          <p14:tracePt t="92278" x="374650" y="3651250"/>
          <p14:tracePt t="92295" x="482600" y="3714750"/>
          <p14:tracePt t="92311" x="552450" y="3733800"/>
          <p14:tracePt t="92328" x="571500" y="3733800"/>
          <p14:tracePt t="92344" x="590550" y="3740150"/>
          <p14:tracePt t="92361" x="596900" y="3740150"/>
          <p14:tracePt t="92378" x="609600" y="3740150"/>
          <p14:tracePt t="92378" x="622300" y="3740150"/>
          <p14:tracePt t="92395" x="654050" y="3733800"/>
          <p14:tracePt t="92411" x="685800" y="3708400"/>
          <p14:tracePt t="92428" x="723900" y="3676650"/>
          <p14:tracePt t="92445" x="736600" y="3663950"/>
          <p14:tracePt t="92461" x="793750" y="3600450"/>
          <p14:tracePt t="92478" x="863600" y="3511550"/>
          <p14:tracePt t="92495" x="889000" y="3486150"/>
          <p14:tracePt t="92512" x="914400" y="3460750"/>
          <p14:tracePt t="92528" x="927100" y="3441700"/>
          <p14:tracePt t="92545" x="958850" y="3416300"/>
          <p14:tracePt t="92561" x="971550" y="3390900"/>
          <p14:tracePt t="92578" x="990600" y="3352800"/>
          <p14:tracePt t="92595" x="996950" y="3340100"/>
          <p14:tracePt t="92612" x="996950" y="3327400"/>
          <p14:tracePt t="92628" x="996950" y="3314700"/>
          <p14:tracePt t="92645" x="996950" y="3302000"/>
          <p14:tracePt t="92662" x="996950" y="3289300"/>
          <p14:tracePt t="92678" x="996950" y="3282950"/>
          <p14:tracePt t="92695" x="996950" y="3270250"/>
          <p14:tracePt t="92795" x="971550" y="3270250"/>
          <p14:tracePt t="92803" x="933450" y="3270250"/>
          <p14:tracePt t="92812" x="901700" y="3270250"/>
          <p14:tracePt t="92812" x="812800" y="3270250"/>
          <p14:tracePt t="92829" x="717550" y="3270250"/>
          <p14:tracePt t="92845" x="654050" y="3270250"/>
          <p14:tracePt t="92862" x="609600" y="3276600"/>
          <p14:tracePt t="92879" x="584200" y="3289300"/>
          <p14:tracePt t="92895" x="558800" y="3295650"/>
          <p14:tracePt t="92912" x="539750" y="3302000"/>
          <p14:tracePt t="92929" x="508000" y="3321050"/>
          <p14:tracePt t="92945" x="495300" y="3333750"/>
          <p14:tracePt t="92962" x="482600" y="3365500"/>
          <p14:tracePt t="92979" x="469900" y="3384550"/>
          <p14:tracePt t="92996" x="450850" y="3409950"/>
          <p14:tracePt t="93012" x="438150" y="3435350"/>
          <p14:tracePt t="93029" x="438150" y="3454400"/>
          <p14:tracePt t="93046" x="438150" y="3473450"/>
          <p14:tracePt t="93062" x="444500" y="3498850"/>
          <p14:tracePt t="93079" x="450850" y="3517900"/>
          <p14:tracePt t="93095" x="463550" y="3524250"/>
          <p14:tracePt t="93112" x="476250" y="3536950"/>
          <p14:tracePt t="93128" x="508000" y="3549650"/>
          <p14:tracePt t="93145" x="539750" y="3562350"/>
          <p14:tracePt t="93162" x="660400" y="3594100"/>
          <p14:tracePt t="93178" x="914400" y="3644900"/>
          <p14:tracePt t="93195" x="1035050" y="3657600"/>
          <p14:tracePt t="93211" x="1073150" y="3663950"/>
          <p14:tracePt t="93229" x="1111250" y="3663950"/>
          <p14:tracePt t="93247" x="1168400" y="3644900"/>
          <p14:tracePt t="93263" x="1219200" y="3613150"/>
          <p14:tracePt t="93279" x="1270000" y="3568700"/>
          <p14:tracePt t="93296" x="1295400" y="3511550"/>
          <p14:tracePt t="93313" x="1301750" y="3479800"/>
          <p14:tracePt t="93329" x="1308100" y="3416300"/>
          <p14:tracePt t="93346" x="1308100" y="3371850"/>
          <p14:tracePt t="93363" x="1301750" y="3340100"/>
          <p14:tracePt t="93380" x="1289050" y="3302000"/>
          <p14:tracePt t="93396" x="1270000" y="3263900"/>
          <p14:tracePt t="93413" x="1263650" y="3244850"/>
          <p14:tracePt t="93430" x="1225550" y="3206750"/>
          <p14:tracePt t="93447" x="1174750" y="3168650"/>
          <p14:tracePt t="93463" x="1117600" y="3143250"/>
          <p14:tracePt t="93480" x="1098550" y="3130550"/>
          <p14:tracePt t="93496" x="1060450" y="3124200"/>
          <p14:tracePt t="93513" x="1028700" y="3117850"/>
          <p14:tracePt t="93530" x="1003300" y="3117850"/>
          <p14:tracePt t="93546" x="946150" y="3117850"/>
          <p14:tracePt t="93563" x="914400" y="3130550"/>
          <p14:tracePt t="93580" x="876300" y="3149600"/>
          <p14:tracePt t="93597" x="838200" y="3181350"/>
          <p14:tracePt t="93613" x="711200" y="3270250"/>
          <p14:tracePt t="93630" x="647700" y="3308350"/>
          <p14:tracePt t="93647" x="590550" y="3352800"/>
          <p14:tracePt t="93663" x="546100" y="3390900"/>
          <p14:tracePt t="93681" x="533400" y="3422650"/>
          <p14:tracePt t="93698" x="514350" y="3486150"/>
          <p14:tracePt t="93714" x="514350" y="3524250"/>
          <p14:tracePt t="93730" x="514350" y="3568700"/>
          <p14:tracePt t="93747" x="520700" y="3594100"/>
          <p14:tracePt t="93764" x="527050" y="3600450"/>
          <p14:tracePt t="93780" x="552450" y="3613150"/>
          <p14:tracePt t="93797" x="603250" y="3638550"/>
          <p14:tracePt t="93814" x="654050" y="3657600"/>
          <p14:tracePt t="93830" x="685800" y="3676650"/>
          <p14:tracePt t="93847" x="698500" y="3676650"/>
          <p14:tracePt t="93864" x="704850" y="3676650"/>
          <p14:tracePt t="93880" x="742950" y="3676650"/>
          <p14:tracePt t="93897" x="844550" y="3657600"/>
          <p14:tracePt t="93914" x="965200" y="3638550"/>
          <p14:tracePt t="93931" x="1174750" y="3587750"/>
          <p14:tracePt t="93947" x="1238250" y="3536950"/>
          <p14:tracePt t="93964" x="1250950" y="3479800"/>
          <p14:tracePt t="93980" x="1257300" y="3467100"/>
          <p14:tracePt t="94147" x="1250950" y="3467100"/>
          <p14:tracePt t="94155" x="1244600" y="3467100"/>
          <p14:tracePt t="94157" x="1238250" y="3467100"/>
          <p14:tracePt t="94164" x="1231900" y="3473450"/>
          <p14:tracePt t="94181" x="1219200" y="3486150"/>
          <p14:tracePt t="94198" x="1206500" y="3505200"/>
          <p14:tracePt t="94214" x="1200150" y="3530600"/>
          <p14:tracePt t="94231" x="1200150" y="3543300"/>
          <p14:tracePt t="94248" x="1212850" y="3562350"/>
          <p14:tracePt t="94264" x="1276350" y="3587750"/>
          <p14:tracePt t="94282" x="1377950" y="3613150"/>
          <p14:tracePt t="94298" x="1498600" y="3644900"/>
          <p14:tracePt t="94315" x="1581150" y="3651250"/>
          <p14:tracePt t="94331" x="1600200" y="3651250"/>
          <p14:tracePt t="94348" x="1625600" y="3651250"/>
          <p14:tracePt t="94364" x="1651000" y="3651250"/>
          <p14:tracePt t="94381" x="1682750" y="3638550"/>
          <p14:tracePt t="94398" x="1714500" y="3625850"/>
          <p14:tracePt t="94415" x="1746250" y="3613150"/>
          <p14:tracePt t="94431" x="1765300" y="3606800"/>
          <p14:tracePt t="94448" x="1790700" y="3594100"/>
          <p14:tracePt t="94465" x="1809750" y="3575050"/>
          <p14:tracePt t="94481" x="1847850" y="3505200"/>
          <p14:tracePt t="94498" x="1879600" y="3460750"/>
          <p14:tracePt t="94515" x="1885950" y="3441700"/>
          <p14:tracePt t="94532" x="1892300" y="3435350"/>
          <p14:tracePt t="94548" x="1898650" y="3409950"/>
          <p14:tracePt t="94565" x="1905000" y="3378200"/>
          <p14:tracePt t="94581" x="1911350" y="3359150"/>
          <p14:tracePt t="94598" x="1917700" y="3352800"/>
          <p14:tracePt t="94615" x="1924050" y="3346450"/>
          <p14:tracePt t="94633" x="1924050" y="3340100"/>
          <p14:tracePt t="94648" x="1930400" y="3333750"/>
          <p14:tracePt t="94665" x="1943100" y="3302000"/>
          <p14:tracePt t="94683" x="1943100" y="3295650"/>
          <p14:tracePt t="94698" x="1949450" y="3270250"/>
          <p14:tracePt t="94716" x="1949450" y="3263900"/>
          <p14:tracePt t="94732" x="1955800" y="3244850"/>
          <p14:tracePt t="94748" x="1962150" y="3225800"/>
          <p14:tracePt t="94765" x="1962150" y="3213100"/>
          <p14:tracePt t="94782" x="1962150" y="3200400"/>
          <p14:tracePt t="94799" x="1962150" y="3194050"/>
          <p14:tracePt t="94815" x="1962150" y="3187700"/>
          <p14:tracePt t="94850" x="1955800" y="3187700"/>
          <p14:tracePt t="94867" x="1949450" y="3187700"/>
          <p14:tracePt t="94867" x="1936750" y="3187700"/>
          <p14:tracePt t="94882" x="1917700" y="3187700"/>
          <p14:tracePt t="94899" x="1816100" y="3213100"/>
          <p14:tracePt t="94916" x="1708150" y="3244850"/>
          <p14:tracePt t="94932" x="1631950" y="3263900"/>
          <p14:tracePt t="94949" x="1574800" y="3289300"/>
          <p14:tracePt t="94965" x="1543050" y="3302000"/>
          <p14:tracePt t="94982" x="1536700" y="3302000"/>
          <p14:tracePt t="94999" x="1524000" y="3321050"/>
          <p14:tracePt t="95016" x="1511300" y="3333750"/>
          <p14:tracePt t="95032" x="1492250" y="3378200"/>
          <p14:tracePt t="95049" x="1485900" y="3403600"/>
          <p14:tracePt t="95066" x="1460500" y="3479800"/>
          <p14:tracePt t="95082" x="1454150" y="3536950"/>
          <p14:tracePt t="95099" x="1454150" y="3562350"/>
          <p14:tracePt t="95116" x="1460500" y="3575050"/>
          <p14:tracePt t="95132" x="1473200" y="3600450"/>
          <p14:tracePt t="95150" x="1504950" y="3613150"/>
          <p14:tracePt t="95166" x="1511300" y="3625850"/>
          <p14:tracePt t="95183" x="1549400" y="3644900"/>
          <p14:tracePt t="95199" x="1612900" y="3676650"/>
          <p14:tracePt t="95216" x="1714500" y="3708400"/>
          <p14:tracePt t="95233" x="1936750" y="3752850"/>
          <p14:tracePt t="95250" x="2025650" y="3765550"/>
          <p14:tracePt t="95266" x="2374900" y="3829050"/>
          <p14:tracePt t="95284" x="2406650" y="3829050"/>
          <p14:tracePt t="95300" x="2432050" y="3829050"/>
          <p14:tracePt t="95347" x="2470150" y="3803650"/>
          <p14:tracePt t="95350" x="2489200" y="3790950"/>
          <p14:tracePt t="95359" x="2501900" y="3778250"/>
          <p14:tracePt t="95368" x="2527300" y="3740150"/>
          <p14:tracePt t="95383" x="2533650" y="3714750"/>
          <p14:tracePt t="95400" x="2533650" y="3695700"/>
          <p14:tracePt t="95416" x="2533650" y="3644900"/>
          <p14:tracePt t="95433" x="2533650" y="3613150"/>
          <p14:tracePt t="95450" x="2527300" y="3587750"/>
          <p14:tracePt t="95466" x="2495550" y="3473450"/>
          <p14:tracePt t="95483" x="2470150" y="3435350"/>
          <p14:tracePt t="95500" x="2438400" y="3378200"/>
          <p14:tracePt t="95517" x="2374900" y="3321050"/>
          <p14:tracePt t="95533" x="2298700" y="3257550"/>
          <p14:tracePt t="95550" x="2279650" y="3244850"/>
          <p14:tracePt t="95566" x="2279650" y="3238500"/>
          <p14:tracePt t="95583" x="2266950" y="3238500"/>
          <p14:tracePt t="95600" x="2254250" y="3238500"/>
          <p14:tracePt t="95617" x="2235200" y="3238500"/>
          <p14:tracePt t="95633" x="2184400" y="3238500"/>
          <p14:tracePt t="95650" x="2159000" y="3238500"/>
          <p14:tracePt t="95650" x="2120900" y="3238500"/>
          <p14:tracePt t="95668" x="2089150" y="3238500"/>
          <p14:tracePt t="95683" x="2044700" y="3238500"/>
          <p14:tracePt t="95700" x="1981200" y="3244850"/>
          <p14:tracePt t="95717" x="1866900" y="3289300"/>
          <p14:tracePt t="95733" x="1841500" y="3302000"/>
          <p14:tracePt t="95750" x="1816100" y="3327400"/>
          <p14:tracePt t="95767" x="1809750" y="3340100"/>
          <p14:tracePt t="95783" x="1809750" y="3352800"/>
          <p14:tracePt t="95801" x="1809750" y="3359150"/>
          <p14:tracePt t="95817" x="1809750" y="3371850"/>
          <p14:tracePt t="95834" x="1809750" y="3384550"/>
          <p14:tracePt t="95875" x="1803400" y="3384550"/>
          <p14:tracePt t="95891" x="1797050" y="3390900"/>
          <p14:tracePt t="95899" x="1790700" y="3409950"/>
          <p14:tracePt t="95917" x="1790700" y="3416300"/>
          <p14:tracePt t="95918" x="1778000" y="3435350"/>
          <p14:tracePt t="95934" x="1765300" y="3460750"/>
          <p14:tracePt t="95950" x="1752600" y="3498850"/>
          <p14:tracePt t="95967" x="1746250" y="3517900"/>
          <p14:tracePt t="95984" x="1739900" y="3543300"/>
          <p14:tracePt t="96001" x="1739900" y="3568700"/>
          <p14:tracePt t="96017" x="1746250" y="3587750"/>
          <p14:tracePt t="96034" x="1771650" y="3619500"/>
          <p14:tracePt t="96052" x="1803400" y="3651250"/>
          <p14:tracePt t="96067" x="1816100" y="3657600"/>
          <p14:tracePt t="96084" x="1835150" y="3663950"/>
          <p14:tracePt t="96101" x="1860550" y="3676650"/>
          <p14:tracePt t="96118" x="1924050" y="3695700"/>
          <p14:tracePt t="96134" x="2025650" y="3714750"/>
          <p14:tracePt t="96151" x="2298700" y="3778250"/>
          <p14:tracePt t="96167" x="2444750" y="3803650"/>
          <p14:tracePt t="96184" x="2508250" y="3810000"/>
          <p14:tracePt t="96202" x="2520950" y="3810000"/>
          <p14:tracePt t="96218" x="2527300" y="3810000"/>
          <p14:tracePt t="96627" x="2533650" y="3803650"/>
          <p14:tracePt t="96635" x="2540000" y="3797300"/>
          <p14:tracePt t="96643" x="2546350" y="3790950"/>
          <p14:tracePt t="96651" x="2565400" y="3778250"/>
          <p14:tracePt t="96668" x="2590800" y="3765550"/>
          <p14:tracePt t="96669" x="2635250" y="3733800"/>
          <p14:tracePt t="96685" x="2711450" y="3683000"/>
          <p14:tracePt t="96702" x="2749550" y="3651250"/>
          <p14:tracePt t="96718" x="2774950" y="3632200"/>
          <p14:tracePt t="96735" x="2781300" y="3625850"/>
          <p14:tracePt t="96787" x="2781300" y="3619500"/>
          <p14:tracePt t="96810" x="2781300" y="3606800"/>
          <p14:tracePt t="96835" x="2781300" y="3600450"/>
          <p14:tracePt t="96907" x="2781300" y="3594100"/>
          <p14:tracePt t="96915" x="2787650" y="3581400"/>
          <p14:tracePt t="96939" x="2794000" y="3581400"/>
          <p14:tracePt t="97003" x="2794000" y="3575050"/>
          <p14:tracePt t="97011" x="2794000" y="3568700"/>
          <p14:tracePt t="97035" x="2800350" y="3568700"/>
          <p14:tracePt t="97051" x="2800350" y="3562350"/>
          <p14:tracePt t="97067" x="2800350" y="3556000"/>
          <p14:tracePt t="97091" x="2800350" y="3549650"/>
          <p14:tracePt t="97179" x="2794000" y="3549650"/>
          <p14:tracePt t="97187" x="2787650" y="3549650"/>
          <p14:tracePt t="97275" x="2781300" y="3549650"/>
          <p14:tracePt t="97315" x="2774950" y="3549650"/>
          <p14:tracePt t="97371" x="2768600" y="3549650"/>
          <p14:tracePt t="97395" x="2768600" y="3536950"/>
          <p14:tracePt t="97427" x="2762250" y="3530600"/>
          <p14:tracePt t="97451" x="2755900" y="3530600"/>
          <p14:tracePt t="97515" x="2749550" y="3530600"/>
          <p14:tracePt t="97579" x="2749550" y="3517900"/>
          <p14:tracePt t="97587" x="2749550" y="3511550"/>
          <p14:tracePt t="97603" x="2749550" y="3505200"/>
          <p14:tracePt t="97628" x="2749550" y="3498850"/>
          <p14:tracePt t="97907" x="2787650" y="3498850"/>
          <p14:tracePt t="97915" x="2857500" y="3505200"/>
          <p14:tracePt t="97918" x="2908300" y="3505200"/>
          <p14:tracePt t="97929" x="2952750" y="3505200"/>
          <p14:tracePt t="97937" x="3054350" y="3517900"/>
          <p14:tracePt t="97954" x="3124200" y="3517900"/>
          <p14:tracePt t="97970" x="3155950" y="3517900"/>
          <p14:tracePt t="97988" x="3162300" y="3517900"/>
          <p14:tracePt t="98026" x="3168650" y="3517900"/>
          <p14:tracePt t="98035" x="3181350" y="3517900"/>
          <p14:tracePt t="98058" x="3194050" y="3517900"/>
          <p14:tracePt t="98074" x="3213100" y="3524250"/>
          <p14:tracePt t="98083" x="3219450" y="3524250"/>
          <p14:tracePt t="98091" x="3244850" y="3524250"/>
          <p14:tracePt t="98104" x="3302000" y="3524250"/>
          <p14:tracePt t="98121" x="3340100" y="3524250"/>
          <p14:tracePt t="98137" x="3359150" y="3524250"/>
          <p14:tracePt t="98154" x="3371850" y="3524250"/>
          <p14:tracePt t="98483" x="3371850" y="3517900"/>
          <p14:tracePt t="98603" x="3371850" y="3505200"/>
          <p14:tracePt t="98618" x="3365500" y="3505200"/>
          <p14:tracePt t="98755" x="3359150" y="3505200"/>
          <p14:tracePt t="98779" x="3352800" y="3505200"/>
          <p14:tracePt t="98802" x="3340100" y="3505200"/>
          <p14:tracePt t="98811" x="3333750" y="3505200"/>
          <p14:tracePt t="98819" x="3314700" y="3505200"/>
          <p14:tracePt t="98822" x="3282950" y="3505200"/>
          <p14:tracePt t="98839" x="3257550" y="3498850"/>
          <p14:tracePt t="98855" x="3219450" y="3486150"/>
          <p14:tracePt t="98872" x="3168650" y="3473450"/>
          <p14:tracePt t="98889" x="3130550" y="3460750"/>
          <p14:tracePt t="98905" x="3079750" y="3454400"/>
          <p14:tracePt t="98922" x="3073400" y="3454400"/>
          <p14:tracePt t="98939" x="3054350" y="3454400"/>
          <p14:tracePt t="98955" x="3035300" y="3448050"/>
          <p14:tracePt t="98972" x="3028950" y="3441700"/>
          <p14:tracePt t="99010" x="3022600" y="3441700"/>
          <p14:tracePt t="99034" x="3016250" y="3435350"/>
          <p14:tracePt t="99042" x="2997200" y="3429000"/>
          <p14:tracePt t="99059" x="2971800" y="3422650"/>
          <p14:tracePt t="99072" x="2965450" y="3416300"/>
          <p14:tracePt t="99073" x="2952750" y="3409950"/>
          <p14:tracePt t="99315" x="2946400" y="3409950"/>
          <p14:tracePt t="99323" x="2933700" y="3409950"/>
          <p14:tracePt t="99332" x="2921000" y="3416300"/>
          <p14:tracePt t="99340" x="2876550" y="3422650"/>
          <p14:tracePt t="99356" x="2819400" y="3429000"/>
          <p14:tracePt t="99373" x="2743200" y="3435350"/>
          <p14:tracePt t="99389" x="2705100" y="3435350"/>
          <p14:tracePt t="99406" x="2673350" y="3435350"/>
          <p14:tracePt t="99423" x="2667000" y="3429000"/>
          <p14:tracePt t="99483" x="2667000" y="3422650"/>
          <p14:tracePt t="99490" x="2667000" y="3416300"/>
          <p14:tracePt t="99507" x="2667000" y="3403600"/>
          <p14:tracePt t="99514" x="2654300" y="3390900"/>
          <p14:tracePt t="99523" x="2654300" y="3365500"/>
          <p14:tracePt t="99540" x="2660650" y="3352800"/>
          <p14:tracePt t="99556" x="2660650" y="3346450"/>
          <p14:tracePt t="99573" x="2667000" y="3333750"/>
          <p14:tracePt t="99590" x="2667000" y="3321050"/>
          <p14:tracePt t="99626" x="2667000" y="3308350"/>
          <p14:tracePt t="99794" x="2667000" y="3314700"/>
          <p14:tracePt t="99802" x="2667000" y="3321050"/>
          <p14:tracePt t="99843" x="2667000" y="3327400"/>
          <p14:tracePt t="99859" x="2667000" y="3333750"/>
          <p14:tracePt t="99954" x="2660650" y="3340100"/>
          <p14:tracePt t="100012" x="2660650" y="3346450"/>
          <p14:tracePt t="100034" x="2654300" y="3352800"/>
          <p14:tracePt t="100042" x="2654300" y="3359150"/>
          <p14:tracePt t="100050" x="2654300" y="3365500"/>
          <p14:tracePt t="100057" x="2654300" y="3384550"/>
          <p14:tracePt t="100074" x="2654300" y="3403600"/>
          <p14:tracePt t="100258" x="2654300" y="3397250"/>
          <p14:tracePt t="100282" x="2654300" y="3390900"/>
          <p14:tracePt t="100290" x="2654300" y="3384550"/>
          <p14:tracePt t="100307" x="2654300" y="3378200"/>
          <p14:tracePt t="100308" x="2660650" y="3359150"/>
          <p14:tracePt t="100324" x="2660650" y="3340100"/>
          <p14:tracePt t="100362" x="2667000" y="3333750"/>
          <p14:tracePt t="100378" x="2667000" y="3327400"/>
          <p14:tracePt t="100386" x="2667000" y="3321050"/>
          <p14:tracePt t="100391" x="2667000" y="3314700"/>
          <p14:tracePt t="100408" x="2673350" y="3302000"/>
          <p14:tracePt t="100425" x="2679700" y="3295650"/>
          <p14:tracePt t="100441" x="2679700" y="3289300"/>
          <p14:tracePt t="100458" x="2686050" y="3282950"/>
          <p14:tracePt t="100498" x="2692400" y="3276600"/>
          <p14:tracePt t="100509" x="2698750" y="3276600"/>
          <p14:tracePt t="100527" x="2698750" y="3270250"/>
          <p14:tracePt t="100547" x="2705100" y="3270250"/>
          <p14:tracePt t="100682" x="2711450" y="3270250"/>
          <p14:tracePt t="100690" x="2730500" y="3276600"/>
          <p14:tracePt t="100691" x="2743200" y="3282950"/>
          <p14:tracePt t="100708" x="2755900" y="3282950"/>
          <p14:tracePt t="100709" x="2762250" y="3282950"/>
          <p14:tracePt t="100725" x="2768600" y="3282950"/>
          <p14:tracePt t="100770" x="2774950" y="3282950"/>
          <p14:tracePt t="100784" x="2781300" y="3282950"/>
          <p14:tracePt t="100784" x="2787650" y="3282950"/>
          <p14:tracePt t="100792" x="2806700" y="3282950"/>
          <p14:tracePt t="100808" x="2819400" y="3276600"/>
          <p14:tracePt t="100825" x="2825750" y="3270250"/>
          <p14:tracePt t="100842" x="2844800" y="3251200"/>
          <p14:tracePt t="100890" x="2851150" y="3251200"/>
          <p14:tracePt t="100906" x="2857500" y="3244850"/>
          <p14:tracePt t="100930" x="2863850" y="3244850"/>
          <p14:tracePt t="100942" x="2863850" y="3238500"/>
          <p14:tracePt t="100995" x="2863850" y="3232150"/>
          <p14:tracePt t="101026" x="2863850" y="3225800"/>
          <p14:tracePt t="101034" x="2863850" y="3219450"/>
          <p14:tracePt t="101042" x="2863850" y="3206750"/>
          <p14:tracePt t="101051" x="2863850" y="3200400"/>
          <p14:tracePt t="101059" x="2857500" y="3187700"/>
          <p14:tracePt t="101075" x="2857500" y="3155950"/>
          <p14:tracePt t="101146" x="2851150" y="3149600"/>
          <p14:tracePt t="101354" x="2857500" y="3149600"/>
          <p14:tracePt t="101362" x="2870200" y="3149600"/>
          <p14:tracePt t="101372" x="2889250" y="3162300"/>
          <p14:tracePt t="101378" x="2901950" y="3162300"/>
          <p14:tracePt t="101392" x="2914650" y="3162300"/>
          <p14:tracePt t="101393" x="2921000" y="3168650"/>
          <p14:tracePt t="101409" x="2933700" y="3168650"/>
          <p14:tracePt t="101426" x="2952750" y="3175000"/>
          <p14:tracePt t="101443" x="2965450" y="3181350"/>
          <p14:tracePt t="101459" x="2990850" y="3187700"/>
          <p14:tracePt t="101476" x="3022600" y="3187700"/>
          <p14:tracePt t="101493" x="3028950" y="3187700"/>
          <p14:tracePt t="101530" x="3041650" y="3187700"/>
          <p14:tracePt t="101531" x="3054350" y="3187700"/>
          <p14:tracePt t="101543" x="3105150" y="3187700"/>
          <p14:tracePt t="101559" x="3162300" y="3194050"/>
          <p14:tracePt t="101576" x="3187700" y="3194050"/>
          <p14:tracePt t="101979" x="3187700" y="3200400"/>
          <p14:tracePt t="101987" x="3187700" y="3206750"/>
          <p14:tracePt t="102195" x="3194050" y="3206750"/>
          <p14:tracePt t="102242" x="3194050" y="3213100"/>
          <p14:tracePt t="102253" x="3194050" y="3225800"/>
          <p14:tracePt t="102266" x="3194050" y="3251200"/>
          <p14:tracePt t="102274" x="3187700" y="3263900"/>
          <p14:tracePt t="102281" x="3168650" y="3289300"/>
          <p14:tracePt t="102294" x="3060700" y="3365500"/>
          <p14:tracePt t="102311" x="3003550" y="3397250"/>
          <p14:tracePt t="102328" x="2965450" y="3416300"/>
          <p14:tracePt t="102345" x="2952750" y="3429000"/>
          <p14:tracePt t="102361" x="2946400" y="3435350"/>
          <p14:tracePt t="102361" x="2933700" y="3441700"/>
          <p14:tracePt t="102379" x="2921000" y="3441700"/>
          <p14:tracePt t="102394" x="2889250" y="3454400"/>
          <p14:tracePt t="102411" x="2876550" y="3454400"/>
          <p14:tracePt t="102428" x="2870200" y="3454400"/>
          <p14:tracePt t="102444" x="2857500" y="3460750"/>
          <p14:tracePt t="102461" x="2813050" y="3473450"/>
          <p14:tracePt t="102478" x="2794000" y="3473450"/>
          <p14:tracePt t="102494" x="2686050" y="3511550"/>
          <p14:tracePt t="102511" x="2628900" y="3530600"/>
          <p14:tracePt t="102528" x="2597150" y="3549650"/>
          <p14:tracePt t="102544" x="2578100" y="3562350"/>
          <p14:tracePt t="102561" x="2559050" y="3581400"/>
          <p14:tracePt t="102578" x="2552700" y="3587750"/>
          <p14:tracePt t="102634" x="2578100" y="3587750"/>
          <p14:tracePt t="102634" x="2590800" y="3587750"/>
          <p14:tracePt t="102643" x="2641600" y="3587750"/>
          <p14:tracePt t="102661" x="2698750" y="3587750"/>
          <p14:tracePt t="102662" x="2857500" y="3587750"/>
          <p14:tracePt t="102678" x="3022600" y="3600450"/>
          <p14:tracePt t="102695" x="3143250" y="3606800"/>
          <p14:tracePt t="102712" x="3194050" y="3606800"/>
          <p14:tracePt t="102728" x="3200400" y="3606800"/>
          <p14:tracePt t="102994" x="3200400" y="3613150"/>
          <p14:tracePt t="103004" x="3200400" y="3619500"/>
          <p14:tracePt t="103004" x="3194050" y="3625850"/>
          <p14:tracePt t="103012" x="3194050" y="3638550"/>
          <p14:tracePt t="103029" x="3187700" y="3657600"/>
          <p14:tracePt t="103045" x="3194050" y="3683000"/>
          <p14:tracePt t="103062" x="3302000" y="3765550"/>
          <p14:tracePt t="103079" x="3397250" y="3810000"/>
          <p14:tracePt t="103095" x="3822700" y="3949700"/>
          <p14:tracePt t="103112" x="4127500" y="4025900"/>
          <p14:tracePt t="103129" x="4337050" y="4070350"/>
          <p14:tracePt t="103145" x="4483100" y="4114800"/>
          <p14:tracePt t="103163" x="4489450" y="4114800"/>
          <p14:tracePt t="103218" x="4502150" y="4114800"/>
          <p14:tracePt t="103239" x="4508500" y="4114800"/>
          <p14:tracePt t="103239" x="4514850" y="4114800"/>
          <p14:tracePt t="103245" x="4527550" y="4108450"/>
          <p14:tracePt t="103282" x="4533900" y="4108450"/>
          <p14:tracePt t="103298" x="4540250" y="4095750"/>
          <p14:tracePt t="103306" x="4546600" y="4095750"/>
          <p14:tracePt t="103313" x="4578350" y="4076700"/>
          <p14:tracePt t="103329" x="4610100" y="4057650"/>
          <p14:tracePt t="103345" x="4629150" y="4044950"/>
          <p14:tracePt t="103362" x="4711700" y="4013200"/>
          <p14:tracePt t="103379" x="4749800" y="4000500"/>
          <p14:tracePt t="103395" x="4794250" y="3981450"/>
          <p14:tracePt t="103413" x="4819650" y="3962400"/>
          <p14:tracePt t="103429" x="4908550" y="3917950"/>
          <p14:tracePt t="103445" x="4946650" y="3898900"/>
          <p14:tracePt t="103462" x="5029200" y="3860800"/>
          <p14:tracePt t="103479" x="5067300" y="3835400"/>
          <p14:tracePt t="103495" x="5194300" y="3778250"/>
          <p14:tracePt t="103512" x="5321300" y="3695700"/>
          <p14:tracePt t="103529" x="5391150" y="3651250"/>
          <p14:tracePt t="103546" x="5492750" y="3606800"/>
          <p14:tracePt t="103563" x="5594350" y="3575050"/>
          <p14:tracePt t="103580" x="5708650" y="3549650"/>
          <p14:tracePt t="103596" x="5886450" y="3479800"/>
          <p14:tracePt t="103613" x="5943600" y="3467100"/>
          <p14:tracePt t="103630" x="5969000" y="3460750"/>
          <p14:tracePt t="103647" x="5981700" y="3448050"/>
          <p14:tracePt t="103663" x="6026150" y="3435350"/>
          <p14:tracePt t="103680" x="6064250" y="3422650"/>
          <p14:tracePt t="103697" x="6216650" y="3390900"/>
          <p14:tracePt t="103713" x="6280150" y="3371850"/>
          <p14:tracePt t="103730" x="6381750" y="3340100"/>
          <p14:tracePt t="103747" x="6400800" y="3340100"/>
          <p14:tracePt t="103763" x="6407150" y="3327400"/>
          <p14:tracePt t="103780" x="6419850" y="3314700"/>
          <p14:tracePt t="103797" x="6432550" y="3295650"/>
          <p14:tracePt t="103814" x="6457950" y="3263900"/>
          <p14:tracePt t="103830" x="6470650" y="3232150"/>
          <p14:tracePt t="103847" x="6470650" y="3219450"/>
          <p14:tracePt t="103863" x="6477000" y="3181350"/>
          <p14:tracePt t="103880" x="6477000" y="3168650"/>
          <p14:tracePt t="103897" x="6470650" y="3143250"/>
          <p14:tracePt t="103914" x="6464300" y="3124200"/>
          <p14:tracePt t="103930" x="6457950" y="3111500"/>
          <p14:tracePt t="103947" x="6445250" y="3098800"/>
          <p14:tracePt t="103964" x="6413500" y="3079750"/>
          <p14:tracePt t="103980" x="6375400" y="3067050"/>
          <p14:tracePt t="103997" x="6337300" y="3054350"/>
          <p14:tracePt t="104014" x="6254750" y="3028950"/>
          <p14:tracePt t="104031" x="6191250" y="3016250"/>
          <p14:tracePt t="104047" x="6089650" y="2997200"/>
          <p14:tracePt t="104064" x="5918200" y="2978150"/>
          <p14:tracePt t="104080" x="5880100" y="2971800"/>
          <p14:tracePt t="104097" x="5765800" y="2959100"/>
          <p14:tracePt t="104114" x="5695950" y="2959100"/>
          <p14:tracePt t="104131" x="5619750" y="2946400"/>
          <p14:tracePt t="104148" x="5537200" y="2946400"/>
          <p14:tracePt t="104164" x="5473700" y="2946400"/>
          <p14:tracePt t="104181" x="5359400" y="2952750"/>
          <p14:tracePt t="104197" x="5295900" y="2952750"/>
          <p14:tracePt t="104214" x="5238750" y="2952750"/>
          <p14:tracePt t="104231" x="5194300" y="2952750"/>
          <p14:tracePt t="104247" x="5149850" y="2952750"/>
          <p14:tracePt t="104264" x="5124450" y="2952750"/>
          <p14:tracePt t="104281" x="5067300" y="2952750"/>
          <p14:tracePt t="104297" x="4889500" y="2927350"/>
          <p14:tracePt t="104314" x="4819650" y="2921000"/>
          <p14:tracePt t="104331" x="4781550" y="2921000"/>
          <p14:tracePt t="104347" x="4756150" y="2921000"/>
          <p14:tracePt t="104364" x="4730750" y="2921000"/>
          <p14:tracePt t="104381" x="4641850" y="2921000"/>
          <p14:tracePt t="104398" x="4572000" y="2921000"/>
          <p14:tracePt t="104416" x="4502150" y="2921000"/>
          <p14:tracePt t="104432" x="4445000" y="2927350"/>
          <p14:tracePt t="104449" x="4400550" y="2940050"/>
          <p14:tracePt t="104465" x="4362450" y="2952750"/>
          <p14:tracePt t="104482" x="4337050" y="2959100"/>
          <p14:tracePt t="104499" x="4140200" y="3003550"/>
          <p14:tracePt t="104516" x="4076700" y="3016250"/>
          <p14:tracePt t="104532" x="4044950" y="3022600"/>
          <p14:tracePt t="104549" x="4019550" y="3022600"/>
          <p14:tracePt t="104565" x="4000500" y="3035300"/>
          <p14:tracePt t="104582" x="3968750" y="3048000"/>
          <p14:tracePt t="104600" x="3879850" y="3086100"/>
          <p14:tracePt t="104615" x="3841750" y="3105150"/>
          <p14:tracePt t="104632" x="3810000" y="3124200"/>
          <p14:tracePt t="104649" x="3797300" y="3136900"/>
          <p14:tracePt t="104666" x="3771900" y="3155950"/>
          <p14:tracePt t="104682" x="3759200" y="3168650"/>
          <p14:tracePt t="104700" x="3740150" y="3187700"/>
          <p14:tracePt t="104716" x="3733800" y="3200400"/>
          <p14:tracePt t="104733" x="3714750" y="3213100"/>
          <p14:tracePt t="104749" x="3708400" y="3219450"/>
          <p14:tracePt t="104766" x="3676650" y="3257550"/>
          <p14:tracePt t="104783" x="3663950" y="3282950"/>
          <p14:tracePt t="104799" x="3651250" y="3302000"/>
          <p14:tracePt t="104816" x="3638550" y="3321050"/>
          <p14:tracePt t="104833" x="3625850" y="3340100"/>
          <p14:tracePt t="104850" x="3613150" y="3359150"/>
          <p14:tracePt t="104891" x="3613150" y="3365500"/>
          <p14:tracePt t="104907" x="3613150" y="3371850"/>
          <p14:tracePt t="104947" x="3613150" y="3378200"/>
          <p14:tracePt t="104955" x="3613150" y="3384550"/>
          <p14:tracePt t="104966" x="3613150" y="3390900"/>
          <p14:tracePt t="104995" x="3613150" y="3397250"/>
          <p14:tracePt t="105003" x="3619500" y="3403600"/>
          <p14:tracePt t="105011" x="3619500" y="3409950"/>
          <p14:tracePt t="105016" x="3625850" y="3416300"/>
          <p14:tracePt t="105033" x="3644900" y="3435350"/>
          <p14:tracePt t="105050" x="3663950" y="3454400"/>
          <p14:tracePt t="105066" x="3708400" y="3486150"/>
          <p14:tracePt t="105084" x="3759200" y="3511550"/>
          <p14:tracePt t="105100" x="3873500" y="3575050"/>
          <p14:tracePt t="105117" x="3962400" y="3613150"/>
          <p14:tracePt t="105133" x="4025900" y="3638550"/>
          <p14:tracePt t="105150" x="4089400" y="3651250"/>
          <p14:tracePt t="105167" x="4165600" y="3676650"/>
          <p14:tracePt t="105183" x="4254500" y="3695700"/>
          <p14:tracePt t="105200" x="4514850" y="3771900"/>
          <p14:tracePt t="105216" x="4654550" y="3797300"/>
          <p14:tracePt t="105233" x="4800600" y="3816350"/>
          <p14:tracePt t="105250" x="4908550" y="3822700"/>
          <p14:tracePt t="105250" x="4953000" y="3822700"/>
          <p14:tracePt t="105267" x="4997450" y="3829050"/>
          <p14:tracePt t="105283" x="5175250" y="3835400"/>
          <p14:tracePt t="105300" x="5270500" y="3829050"/>
          <p14:tracePt t="105317" x="5314950" y="3822700"/>
          <p14:tracePt t="105333" x="5372100" y="3816350"/>
          <p14:tracePt t="105350" x="5410200" y="3810000"/>
          <p14:tracePt t="105367" x="5480050" y="3803650"/>
          <p14:tracePt t="105384" x="5537200" y="3784600"/>
          <p14:tracePt t="105400" x="5588000" y="3771900"/>
          <p14:tracePt t="105417" x="5664200" y="3746500"/>
          <p14:tracePt t="105434" x="5727700" y="3721100"/>
          <p14:tracePt t="105451" x="5861050" y="3657600"/>
          <p14:tracePt t="105467" x="5873750" y="3657600"/>
          <p14:tracePt t="105484" x="5943600" y="3613150"/>
          <p14:tracePt t="105500" x="5981700" y="3600450"/>
          <p14:tracePt t="105517" x="6064250" y="3543300"/>
          <p14:tracePt t="105534" x="6127750" y="3498850"/>
          <p14:tracePt t="105550" x="6216650" y="3454400"/>
          <p14:tracePt t="105567" x="6242050" y="3422650"/>
          <p14:tracePt t="105584" x="6280150" y="3390900"/>
          <p14:tracePt t="105601" x="6318250" y="3352800"/>
          <p14:tracePt t="105617" x="6343650" y="3327400"/>
          <p14:tracePt t="105634" x="6369050" y="3289300"/>
          <p14:tracePt t="105652" x="6394450" y="3263900"/>
          <p14:tracePt t="105667" x="6400800" y="3244850"/>
          <p14:tracePt t="105684" x="6407150" y="3219450"/>
          <p14:tracePt t="105701" x="6407150" y="3206750"/>
          <p14:tracePt t="105717" x="6407150" y="3187700"/>
          <p14:tracePt t="105734" x="6413500" y="3162300"/>
          <p14:tracePt t="105751" x="6413500" y="3149600"/>
          <p14:tracePt t="105767" x="6407150" y="3130550"/>
          <p14:tracePt t="105784" x="6394450" y="3111500"/>
          <p14:tracePt t="105801" x="6388100" y="3098800"/>
          <p14:tracePt t="105817" x="6369050" y="3079750"/>
          <p14:tracePt t="105834" x="6330950" y="3048000"/>
          <p14:tracePt t="105851" x="6286500" y="3028950"/>
          <p14:tracePt t="105868" x="6273800" y="3022600"/>
          <p14:tracePt t="105884" x="6184900" y="2990850"/>
          <p14:tracePt t="105901" x="6108700" y="2959100"/>
          <p14:tracePt t="105918" x="6032500" y="2933700"/>
          <p14:tracePt t="105935" x="5937250" y="2908300"/>
          <p14:tracePt t="105951" x="5899150" y="2895600"/>
          <p14:tracePt t="105968" x="5873750" y="2895600"/>
          <p14:tracePt t="105985" x="5835650" y="2889250"/>
          <p14:tracePt t="106001" x="5797550" y="2882900"/>
          <p14:tracePt t="106019" x="5740400" y="2876550"/>
          <p14:tracePt t="106034" x="5461000" y="2857500"/>
          <p14:tracePt t="106052" x="5353050" y="2857500"/>
          <p14:tracePt t="106068" x="5295900" y="2863850"/>
          <p14:tracePt t="106085" x="5175250" y="2870200"/>
          <p14:tracePt t="106102" x="5118100" y="2870200"/>
          <p14:tracePt t="106118" x="5067300" y="2870200"/>
          <p14:tracePt t="106135" x="5003800" y="2870200"/>
          <p14:tracePt t="106151" x="4953000" y="2870200"/>
          <p14:tracePt t="106168" x="4908550" y="2870200"/>
          <p14:tracePt t="106185" x="4838700" y="2876550"/>
          <p14:tracePt t="106201" x="4775200" y="2882900"/>
          <p14:tracePt t="106218" x="4654550" y="2895600"/>
          <p14:tracePt t="106235" x="4432300" y="2908300"/>
          <p14:tracePt t="106252" x="4337050" y="2914650"/>
          <p14:tracePt t="106268" x="4286250" y="2921000"/>
          <p14:tracePt t="106285" x="4165600" y="2959100"/>
          <p14:tracePt t="106302" x="4108450" y="2984500"/>
          <p14:tracePt t="106318" x="4057650" y="3003550"/>
          <p14:tracePt t="106335" x="4000500" y="3022600"/>
          <p14:tracePt t="106353" x="3949700" y="3054350"/>
          <p14:tracePt t="106368" x="3924300" y="3067050"/>
          <p14:tracePt t="106385" x="3905250" y="3073400"/>
          <p14:tracePt t="106402" x="3886200" y="3092450"/>
          <p14:tracePt t="106419" x="3841750" y="3130550"/>
          <p14:tracePt t="106436" x="3810000" y="3155950"/>
          <p14:tracePt t="106452" x="3778250" y="3175000"/>
          <p14:tracePt t="106469" x="3759200" y="3187700"/>
          <p14:tracePt t="106485" x="3695700" y="3232150"/>
          <p14:tracePt t="106502" x="3683000" y="3257550"/>
          <p14:tracePt t="106519" x="3670300" y="3276600"/>
          <p14:tracePt t="106536" x="3663950" y="3289300"/>
          <p14:tracePt t="106552" x="3663950" y="3295650"/>
          <p14:tracePt t="106570" x="3663950" y="3327400"/>
          <p14:tracePt t="106585" x="3657600" y="3346450"/>
          <p14:tracePt t="106602" x="3657600" y="3359150"/>
          <p14:tracePt t="106602" x="3657600" y="3371850"/>
          <p14:tracePt t="106619" x="3663950" y="3384550"/>
          <p14:tracePt t="106635" x="3676650" y="3409950"/>
          <p14:tracePt t="106652" x="3689350" y="3422650"/>
          <p14:tracePt t="106669" x="3689350" y="3441700"/>
          <p14:tracePt t="106686" x="3708400" y="3473450"/>
          <p14:tracePt t="106703" x="3746500" y="3505200"/>
          <p14:tracePt t="106719" x="3784600" y="3536950"/>
          <p14:tracePt t="106736" x="3860800" y="3587750"/>
          <p14:tracePt t="106752" x="3949700" y="3625850"/>
          <p14:tracePt t="106769" x="4064000" y="3670300"/>
          <p14:tracePt t="106787" x="4152900" y="3689350"/>
          <p14:tracePt t="106787" x="4222750" y="3708400"/>
          <p14:tracePt t="106803" x="4400550" y="3752850"/>
          <p14:tracePt t="106819" x="4578350" y="3797300"/>
          <p14:tracePt t="106836" x="4781550" y="3816350"/>
          <p14:tracePt t="106853" x="4933950" y="3829050"/>
          <p14:tracePt t="106869" x="4978400" y="3829050"/>
          <p14:tracePt t="106886" x="5213350" y="3829050"/>
          <p14:tracePt t="106903" x="5264150" y="3816350"/>
          <p14:tracePt t="106919" x="5334000" y="3797300"/>
          <p14:tracePt t="106936" x="5422900" y="3778250"/>
          <p14:tracePt t="106953" x="5613400" y="3733800"/>
          <p14:tracePt t="106969" x="5727700" y="3689350"/>
          <p14:tracePt t="106986" x="5848350" y="3632200"/>
          <p14:tracePt t="106986" x="5905500" y="3606800"/>
          <p14:tracePt t="107003" x="5981700" y="3562350"/>
          <p14:tracePt t="107019" x="6064250" y="3505200"/>
          <p14:tracePt t="107036" x="6108700" y="3479800"/>
          <p14:tracePt t="107053" x="6127750" y="3460750"/>
          <p14:tracePt t="107070" x="6146800" y="3448050"/>
          <p14:tracePt t="107086" x="6172200" y="3422650"/>
          <p14:tracePt t="107103" x="6197600" y="3365500"/>
          <p14:tracePt t="107120" x="6210300" y="3340100"/>
          <p14:tracePt t="107136" x="6229350" y="3302000"/>
          <p14:tracePt t="107153" x="6229350" y="3282950"/>
          <p14:tracePt t="107170" x="6242050" y="3270250"/>
          <p14:tracePt t="107187" x="6267450" y="3194050"/>
          <p14:tracePt t="107203" x="6286500" y="3168650"/>
          <p14:tracePt t="107220" x="6299200" y="3136900"/>
          <p14:tracePt t="107236" x="6305550" y="3124200"/>
          <p14:tracePt t="107253" x="6305550" y="3111500"/>
          <p14:tracePt t="107291" x="6305550" y="3105150"/>
          <p14:tracePt t="107303" x="6299200" y="3092450"/>
          <p14:tracePt t="107307" x="6286500" y="3079750"/>
          <p14:tracePt t="107320" x="6242050" y="3041650"/>
          <p14:tracePt t="107337" x="6203950" y="3016250"/>
          <p14:tracePt t="107353" x="6140450" y="2997200"/>
          <p14:tracePt t="107370" x="6013450" y="2965450"/>
          <p14:tracePt t="107387" x="5886450" y="2946400"/>
          <p14:tracePt t="107404" x="5702300" y="2908300"/>
          <p14:tracePt t="107420" x="5359400" y="2857500"/>
          <p14:tracePt t="107437" x="5245100" y="2851150"/>
          <p14:tracePt t="107454" x="5137150" y="2844800"/>
          <p14:tracePt t="107470" x="5073650" y="2844800"/>
          <p14:tracePt t="107488" x="4940300" y="2844800"/>
          <p14:tracePt t="107504" x="4832350" y="2844800"/>
          <p14:tracePt t="107521" x="4591050" y="2857500"/>
          <p14:tracePt t="107537" x="4464050" y="2857500"/>
          <p14:tracePt t="107554" x="4375150" y="2857500"/>
          <p14:tracePt t="107570" x="4305300" y="2870200"/>
          <p14:tracePt t="107588" x="4267200" y="2870200"/>
          <p14:tracePt t="107604" x="4191000" y="2876550"/>
          <p14:tracePt t="107620" x="4152900" y="2882900"/>
          <p14:tracePt t="107637" x="4095750" y="2895600"/>
          <p14:tracePt t="107654" x="4057650" y="2908300"/>
          <p14:tracePt t="107671" x="3962400" y="2933700"/>
          <p14:tracePt t="107687" x="3879850" y="2959100"/>
          <p14:tracePt t="107704" x="3746500" y="2984500"/>
          <p14:tracePt t="107721" x="3721100" y="2997200"/>
          <p14:tracePt t="107738" x="3702050" y="3003550"/>
          <p14:tracePt t="107754" x="3689350" y="3016250"/>
          <p14:tracePt t="107771" x="3683000" y="3016250"/>
          <p14:tracePt t="107788" x="3670300" y="3035300"/>
          <p14:tracePt t="107804" x="3657600" y="3054350"/>
          <p14:tracePt t="107821" x="3644900" y="3079750"/>
          <p14:tracePt t="107837" x="3638550" y="3136900"/>
          <p14:tracePt t="107854" x="3638550" y="3181350"/>
          <p14:tracePt t="107871" x="3638550" y="3187700"/>
          <p14:tracePt t="107888" x="3638550" y="3206750"/>
          <p14:tracePt t="107904" x="3638550" y="3219450"/>
          <p14:tracePt t="107921" x="3651250" y="3244850"/>
          <p14:tracePt t="107938" x="3657600" y="3270250"/>
          <p14:tracePt t="107954" x="3695700" y="3327400"/>
          <p14:tracePt t="107973" x="3733800" y="3371850"/>
          <p14:tracePt t="107988" x="3752850" y="3397250"/>
          <p14:tracePt t="108005" x="3771900" y="3416300"/>
          <p14:tracePt t="108043" x="3778250" y="3429000"/>
          <p14:tracePt t="108051" x="3784600" y="3435350"/>
          <p14:tracePt t="108054" x="3790950" y="3441700"/>
          <p14:tracePt t="108071" x="3810000" y="3454400"/>
          <p14:tracePt t="108088" x="3829050" y="3460750"/>
          <p14:tracePt t="108105" x="3860800" y="3479800"/>
          <p14:tracePt t="108122" x="3867150" y="3492500"/>
          <p14:tracePt t="108138" x="3905250" y="3511550"/>
          <p14:tracePt t="108155" x="3937000" y="3530600"/>
          <p14:tracePt t="108172" x="3994150" y="3562350"/>
          <p14:tracePt t="108188" x="4070350" y="3606800"/>
          <p14:tracePt t="108205" x="4159250" y="3638550"/>
          <p14:tracePt t="108221" x="4254500" y="3663950"/>
          <p14:tracePt t="108238" x="4337050" y="3683000"/>
          <p14:tracePt t="108255" x="4349750" y="3683000"/>
          <p14:tracePt t="108315" x="4349750" y="3689350"/>
          <p14:tracePt t="108323" x="4375150" y="3702050"/>
          <p14:tracePt t="108339" x="4387850" y="3702050"/>
          <p14:tracePt t="108340" x="4432300" y="3714750"/>
          <p14:tracePt t="108355" x="4476750" y="3721100"/>
          <p14:tracePt t="108372" x="4495800" y="3721100"/>
          <p14:tracePt t="108388" x="4514850" y="3721100"/>
          <p14:tracePt t="108406" x="4540250" y="3721100"/>
          <p14:tracePt t="108422" x="4597400" y="3721100"/>
          <p14:tracePt t="108438" x="4654550" y="3721100"/>
          <p14:tracePt t="108455" x="4749800" y="3727450"/>
          <p14:tracePt t="108472" x="4845050" y="3727450"/>
          <p14:tracePt t="108489" x="4927600" y="3733800"/>
          <p14:tracePt t="108505" x="5029200" y="3733800"/>
          <p14:tracePt t="108521" x="5162550" y="3721100"/>
          <p14:tracePt t="108538" x="5200650" y="3721100"/>
          <p14:tracePt t="108555" x="5207000" y="3721100"/>
          <p14:tracePt t="108571" x="5213350" y="3721100"/>
          <p14:tracePt t="109123" x="5213350" y="3727450"/>
          <p14:tracePt t="109131" x="5213350" y="3733800"/>
          <p14:tracePt t="109135" x="5207000" y="3733800"/>
          <p14:tracePt t="109140" x="5194300" y="3746500"/>
          <p14:tracePt t="109156" x="5168900" y="3771900"/>
          <p14:tracePt t="109173" x="5130800" y="3816350"/>
          <p14:tracePt t="109190" x="5080000" y="3848100"/>
          <p14:tracePt t="109206" x="5060950" y="3873500"/>
          <p14:tracePt t="109223" x="5041900" y="3892550"/>
          <p14:tracePt t="109240" x="5035550" y="3917950"/>
          <p14:tracePt t="109256" x="5022850" y="3917950"/>
          <p14:tracePt t="109291" x="5022850" y="3930650"/>
          <p14:tracePt t="109310" x="5022850" y="3937000"/>
          <p14:tracePt t="109324" x="5016500" y="3943350"/>
          <p14:tracePt t="109340" x="5010150" y="3962400"/>
          <p14:tracePt t="109341" x="4997450" y="3981450"/>
          <p14:tracePt t="109357" x="4984750" y="3987800"/>
          <p14:tracePt t="109374" x="4953000" y="4019550"/>
          <p14:tracePt t="109391" x="4940300" y="4044950"/>
          <p14:tracePt t="109407" x="4908550" y="4076700"/>
          <p14:tracePt t="109424" x="4902200" y="4083050"/>
          <p14:tracePt t="109459" x="4895850" y="4089400"/>
          <p14:tracePt t="109475" x="4883150" y="4095750"/>
          <p14:tracePt t="109475" x="4883150" y="4102100"/>
          <p14:tracePt t="109490" x="4870450" y="4102100"/>
          <p14:tracePt t="109539" x="4870450" y="4108450"/>
          <p14:tracePt t="109549" x="4857750" y="4114800"/>
          <p14:tracePt t="109555" x="4851400" y="4114800"/>
          <p14:tracePt t="109574" x="4838700" y="4127500"/>
          <p14:tracePt t="109574" x="4826000" y="4140200"/>
          <p14:tracePt t="109590" x="4806950" y="4140200"/>
          <p14:tracePt t="109607" x="4806950" y="4146550"/>
          <p14:tracePt t="109643" x="4800600" y="4152900"/>
          <p14:tracePt t="109659" x="4794250" y="4152900"/>
          <p14:tracePt t="109659" x="4787900" y="4159250"/>
          <p14:tracePt t="109691" x="4775200" y="4159250"/>
          <p14:tracePt t="109691" x="4756150" y="4178300"/>
          <p14:tracePt t="109731" x="4749800" y="4184650"/>
          <p14:tracePt t="109739" x="4743450" y="4184650"/>
          <p14:tracePt t="109757" x="4730750" y="4184650"/>
          <p14:tracePt t="109758" x="4679950" y="4197350"/>
          <p14:tracePt t="109774" x="4629150" y="4210050"/>
          <p14:tracePt t="109790" x="4603750" y="4222750"/>
          <p14:tracePt t="109808" x="4565650" y="4229100"/>
          <p14:tracePt t="109824" x="4559300" y="4235450"/>
          <p14:tracePt t="109859" x="4552950" y="4235450"/>
          <p14:tracePt t="109891" x="4546600" y="4235450"/>
          <p14:tracePt t="109931" x="4540250" y="4235450"/>
          <p14:tracePt t="110010" x="4552950" y="4229100"/>
          <p14:tracePt t="110019" x="4572000" y="4216400"/>
          <p14:tracePt t="110027" x="4591050" y="4197350"/>
          <p14:tracePt t="110035" x="4616450" y="4178300"/>
          <p14:tracePt t="110041" x="4686300" y="4121150"/>
          <p14:tracePt t="110058" x="4762500" y="4064000"/>
          <p14:tracePt t="110075" x="4775200" y="4051300"/>
          <p14:tracePt t="110091" x="4838700" y="3994150"/>
          <p14:tracePt t="110108" x="4876800" y="3962400"/>
          <p14:tracePt t="110125" x="4933950" y="3911600"/>
          <p14:tracePt t="110141" x="5099050" y="3778250"/>
          <p14:tracePt t="110158" x="5175250" y="3721100"/>
          <p14:tracePt t="110175" x="5213350" y="3689350"/>
          <p14:tracePt t="110192" x="5238750" y="3670300"/>
          <p14:tracePt t="110208" x="5276850" y="3638550"/>
          <p14:tracePt t="110225" x="5308600" y="3606800"/>
          <p14:tracePt t="110241" x="5314950" y="3600450"/>
          <p14:tracePt t="110258" x="5321300" y="3594100"/>
          <p14:tracePt t="110275" x="5321300" y="3587750"/>
          <p14:tracePt t="110323" x="5321300" y="3581400"/>
          <p14:tracePt t="110452" x="5289550" y="3587750"/>
          <p14:tracePt t="110459" x="5245100" y="3600450"/>
          <p14:tracePt t="110475" x="5207000" y="3619500"/>
          <p14:tracePt t="110476" x="5168900" y="3638550"/>
          <p14:tracePt t="110492" x="5054600" y="3695700"/>
          <p14:tracePt t="110509" x="4927600" y="3746500"/>
          <p14:tracePt t="110525" x="4673600" y="3886200"/>
          <p14:tracePt t="110542" x="4546600" y="3949700"/>
          <p14:tracePt t="110559" x="4483100" y="4000500"/>
          <p14:tracePt t="110575" x="4451350" y="4032250"/>
          <p14:tracePt t="110592" x="4413250" y="4057650"/>
          <p14:tracePt t="110610" x="4356100" y="4095750"/>
          <p14:tracePt t="110626" x="4305300" y="4121150"/>
          <p14:tracePt t="110642" x="4222750" y="4140200"/>
          <p14:tracePt t="110659" x="4184650" y="4146550"/>
          <p14:tracePt t="110676" x="4171950" y="4152900"/>
          <p14:tracePt t="110692" x="4159250" y="4159250"/>
          <p14:tracePt t="110709" x="4152900" y="4159250"/>
          <p14:tracePt t="110725" x="4140200" y="4165600"/>
          <p14:tracePt t="110743" x="4133850" y="4165600"/>
          <p14:tracePt t="110759" x="4114800" y="4165600"/>
          <p14:tracePt t="110795" x="4095750" y="4165600"/>
          <p14:tracePt t="110795" x="4089400" y="4165600"/>
          <p14:tracePt t="110809" x="4025900" y="4140200"/>
          <p14:tracePt t="110826" x="3937000" y="4108450"/>
          <p14:tracePt t="110842" x="3727450" y="4044950"/>
          <p14:tracePt t="110859" x="3632200" y="4025900"/>
          <p14:tracePt t="110876" x="3575050" y="4013200"/>
          <p14:tracePt t="110892" x="3568700" y="4013200"/>
          <p14:tracePt t="110909" x="3556000" y="4006850"/>
          <p14:tracePt t="110926" x="3536950" y="4000500"/>
          <p14:tracePt t="110943" x="3517900" y="4000500"/>
          <p14:tracePt t="110959" x="3460750" y="3994150"/>
          <p14:tracePt t="110976" x="3429000" y="3987800"/>
          <p14:tracePt t="110993" x="3390900" y="3981450"/>
          <p14:tracePt t="111010" x="3352800" y="3981450"/>
          <p14:tracePt t="111026" x="3244850" y="3968750"/>
          <p14:tracePt t="111043" x="3105150" y="3949700"/>
          <p14:tracePt t="111060" x="2971800" y="3937000"/>
          <p14:tracePt t="111076" x="2705100" y="3911600"/>
          <p14:tracePt t="111093" x="2565400" y="3905250"/>
          <p14:tracePt t="111110" x="2451100" y="3892550"/>
          <p14:tracePt t="111126" x="2387600" y="3886200"/>
          <p14:tracePt t="111143" x="2336800" y="3886200"/>
          <p14:tracePt t="111160" x="2324100" y="3886200"/>
          <p14:tracePt t="111176" x="2317750" y="3886200"/>
          <p14:tracePt t="111193" x="2266950" y="3886200"/>
          <p14:tracePt t="111210" x="2120900" y="3886200"/>
          <p14:tracePt t="111210" x="1987550" y="3879850"/>
          <p14:tracePt t="111227" x="1625600" y="3867150"/>
          <p14:tracePt t="111243" x="1085850" y="3898900"/>
          <p14:tracePt t="111261" x="984250" y="3917950"/>
          <p14:tracePt t="111276" x="946150" y="3924300"/>
          <p14:tracePt t="111331" x="939800" y="3924300"/>
          <p14:tracePt t="111347" x="927100" y="3924300"/>
          <p14:tracePt t="111355" x="914400" y="3930650"/>
          <p14:tracePt t="111363" x="908050" y="3930650"/>
          <p14:tracePt t="111379" x="901700" y="3930650"/>
          <p14:tracePt t="111403" x="895350" y="3937000"/>
          <p14:tracePt t="111411" x="882650" y="3949700"/>
          <p14:tracePt t="111411" x="869950" y="3949700"/>
          <p14:tracePt t="111428" x="850900" y="3962400"/>
          <p14:tracePt t="111443" x="831850" y="3968750"/>
          <p14:tracePt t="111444" x="762000" y="4000500"/>
          <p14:tracePt t="111460" x="679450" y="4032250"/>
          <p14:tracePt t="111477" x="622300" y="4051300"/>
          <p14:tracePt t="111493" x="596900" y="4070350"/>
          <p14:tracePt t="111511" x="584200" y="4083050"/>
          <p14:tracePt t="111528" x="577850" y="4095750"/>
          <p14:tracePt t="111544" x="577850" y="4114800"/>
          <p14:tracePt t="111560" x="577850" y="4127500"/>
          <p14:tracePt t="111577" x="577850" y="4152900"/>
          <p14:tracePt t="111594" x="577850" y="4184650"/>
          <p14:tracePt t="111594" x="577850" y="4197350"/>
          <p14:tracePt t="111611" x="577850" y="4229100"/>
          <p14:tracePt t="111627" x="577850" y="4260850"/>
          <p14:tracePt t="111644" x="590550" y="4324350"/>
          <p14:tracePt t="111660" x="622300" y="4419600"/>
          <p14:tracePt t="111677" x="635000" y="4445000"/>
          <p14:tracePt t="111694" x="647700" y="4470400"/>
          <p14:tracePt t="111711" x="660400" y="4502150"/>
          <p14:tracePt t="111727" x="666750" y="4521200"/>
          <p14:tracePt t="111744" x="679450" y="4540250"/>
          <p14:tracePt t="111761" x="685800" y="4559300"/>
          <p14:tracePt t="111777" x="698500" y="4578350"/>
          <p14:tracePt t="111795" x="698500" y="4584700"/>
          <p14:tracePt t="111835" x="698500" y="4597400"/>
          <p14:tracePt t="111843" x="698500" y="4610100"/>
          <p14:tracePt t="111861" x="704850" y="4610100"/>
          <p14:tracePt t="111861" x="717550" y="4635500"/>
          <p14:tracePt t="111878" x="730250" y="4667250"/>
          <p14:tracePt t="111894" x="736600" y="4679950"/>
          <p14:tracePt t="111911" x="774700" y="4718050"/>
          <p14:tracePt t="111928" x="806450" y="4749800"/>
          <p14:tracePt t="111944" x="850900" y="4787900"/>
          <p14:tracePt t="111961" x="927100" y="4845050"/>
          <p14:tracePt t="111978" x="1155700" y="4965700"/>
          <p14:tracePt t="111995" x="1428750" y="5073650"/>
          <p14:tracePt t="112011" x="1587500" y="5137150"/>
          <p14:tracePt t="112028" x="1701800" y="5168900"/>
          <p14:tracePt t="112044" x="1790700" y="5175250"/>
          <p14:tracePt t="112061" x="1879600" y="5181600"/>
          <p14:tracePt t="112078" x="2171700" y="5181600"/>
          <p14:tracePt t="112095" x="2368550" y="5181600"/>
          <p14:tracePt t="112111" x="2546350" y="5156200"/>
          <p14:tracePt t="112128" x="2743200" y="5092700"/>
          <p14:tracePt t="112145" x="2908300" y="5041900"/>
          <p14:tracePt t="112161" x="3079750" y="5003800"/>
          <p14:tracePt t="112178" x="3511550" y="4883150"/>
          <p14:tracePt t="112195" x="3702050" y="4813300"/>
          <p14:tracePt t="112212" x="3835400" y="4756150"/>
          <p14:tracePt t="112228" x="3981450" y="4692650"/>
          <p14:tracePt t="112245" x="4108450" y="4654550"/>
          <p14:tracePt t="112261" x="4241800" y="4616450"/>
          <p14:tracePt t="112278" x="4432300" y="4546600"/>
          <p14:tracePt t="112295" x="4508500" y="4495800"/>
          <p14:tracePt t="112312" x="4552950" y="4438650"/>
          <p14:tracePt t="112328" x="4572000" y="4387850"/>
          <p14:tracePt t="112345" x="4591050" y="4330700"/>
          <p14:tracePt t="112362" x="4603750" y="4286250"/>
          <p14:tracePt t="112378" x="4603750" y="4254500"/>
          <p14:tracePt t="112395" x="4603750" y="4241800"/>
          <p14:tracePt t="112412" x="4584700" y="4216400"/>
          <p14:tracePt t="112429" x="4565650" y="4191000"/>
          <p14:tracePt t="112445" x="4464050" y="4095750"/>
          <p14:tracePt t="112462" x="4381500" y="4044950"/>
          <p14:tracePt t="112478" x="4248150" y="3981450"/>
          <p14:tracePt t="112495" x="4121150" y="3949700"/>
          <p14:tracePt t="112512" x="3898900" y="3898900"/>
          <p14:tracePt t="112529" x="3632200" y="3848100"/>
          <p14:tracePt t="112546" x="3130550" y="3790950"/>
          <p14:tracePt t="112562" x="2927350" y="3778250"/>
          <p14:tracePt t="112579" x="2882900" y="3778250"/>
          <p14:tracePt t="112595" x="2863850" y="3778250"/>
          <p14:tracePt t="112612" x="2832100" y="3784600"/>
          <p14:tracePt t="112629" x="2774950" y="3784600"/>
          <p14:tracePt t="112645" x="2559050" y="3790950"/>
          <p14:tracePt t="112662" x="2406650" y="3790950"/>
          <p14:tracePt t="112679" x="2286000" y="3790950"/>
          <p14:tracePt t="112695" x="2247900" y="3790950"/>
          <p14:tracePt t="112712" x="2235200" y="3797300"/>
          <p14:tracePt t="112729" x="2222500" y="3797300"/>
          <p14:tracePt t="112745" x="2184400" y="3803650"/>
          <p14:tracePt t="112762" x="2070100" y="3829050"/>
          <p14:tracePt t="112779" x="2032000" y="3841750"/>
          <p14:tracePt t="112796" x="2006600" y="3860800"/>
          <p14:tracePt t="112812" x="1993900" y="3867150"/>
          <p14:tracePt t="112829" x="1968500" y="3898900"/>
          <p14:tracePt t="112846" x="1924050" y="3937000"/>
          <p14:tracePt t="112862" x="1803400" y="4013200"/>
          <p14:tracePt t="112879" x="1720850" y="4095750"/>
          <p14:tracePt t="112912" x="1689100" y="4159250"/>
          <p14:tracePt t="112913" x="1663700" y="4235450"/>
          <p14:tracePt t="112929" x="1631950" y="4324350"/>
          <p14:tracePt t="112946" x="1600200" y="4495800"/>
          <p14:tracePt t="112963" x="1612900" y="4578350"/>
          <p14:tracePt t="112979" x="1651000" y="4730750"/>
          <p14:tracePt t="112996" x="1746250" y="4914900"/>
          <p14:tracePt t="113013" x="1828800" y="5035550"/>
          <p14:tracePt t="113030" x="1879600" y="5073650"/>
          <p14:tracePt t="113046" x="1911350" y="5092700"/>
          <p14:tracePt t="113063" x="1962150" y="5118100"/>
          <p14:tracePt t="113080" x="1968500" y="5118100"/>
          <p14:tracePt t="113163" x="1981200" y="5124450"/>
          <p14:tracePt t="113172" x="2012950" y="5124450"/>
          <p14:tracePt t="113172" x="2025650" y="5118100"/>
          <p14:tracePt t="113180" x="2063750" y="5099050"/>
          <p14:tracePt t="113196" x="2108200" y="5073650"/>
          <p14:tracePt t="113213" x="2120900" y="5067300"/>
          <p14:tracePt t="113230" x="2133600" y="5060950"/>
          <p14:tracePt t="113246" x="2159000" y="5048250"/>
          <p14:tracePt t="113264" x="2190750" y="5041900"/>
          <p14:tracePt t="113280" x="2216150" y="5029200"/>
          <p14:tracePt t="113297" x="2228850" y="5022850"/>
          <p14:tracePt t="113363" x="2228850" y="5016500"/>
          <p14:tracePt t="113372" x="2197100" y="5003800"/>
          <p14:tracePt t="113379" x="2152650" y="4997450"/>
          <p14:tracePt t="113389" x="2114550" y="4984750"/>
          <p14:tracePt t="113397" x="2000250" y="4972050"/>
          <p14:tracePt t="113413" x="1924050" y="4965700"/>
          <p14:tracePt t="113430" x="1822450" y="4959350"/>
          <p14:tracePt t="113447" x="1701800" y="4959350"/>
          <p14:tracePt t="113463" x="1651000" y="4959350"/>
          <p14:tracePt t="113480" x="1504950" y="4959350"/>
          <p14:tracePt t="113497" x="1466850" y="4965700"/>
          <p14:tracePt t="113514" x="1428750" y="4972050"/>
          <p14:tracePt t="113530" x="1320800" y="4984750"/>
          <p14:tracePt t="113548" x="1219200" y="4997450"/>
          <p14:tracePt t="113564" x="984250" y="5029200"/>
          <p14:tracePt t="113580" x="933450" y="5048250"/>
          <p14:tracePt t="113597" x="901700" y="5067300"/>
          <p14:tracePt t="113614" x="882650" y="5092700"/>
          <p14:tracePt t="113631" x="863600" y="5099050"/>
          <p14:tracePt t="113646" x="844550" y="5118100"/>
          <p14:tracePt t="113663" x="831850" y="5124450"/>
          <p14:tracePt t="113680" x="768350" y="5162550"/>
          <p14:tracePt t="113696" x="742950" y="5187950"/>
          <p14:tracePt t="113713" x="723900" y="5207000"/>
          <p14:tracePt t="113729" x="692150" y="5245100"/>
          <p14:tracePt t="113746" x="609600" y="5353050"/>
          <p14:tracePt t="113763" x="520700" y="5435600"/>
          <p14:tracePt t="113780" x="463550" y="5486400"/>
          <p14:tracePt t="113796" x="412750" y="5549900"/>
          <p14:tracePt t="113814" x="393700" y="5575300"/>
          <p14:tracePt t="113831" x="387350" y="5588000"/>
          <p14:tracePt t="113847" x="381000" y="5638800"/>
          <p14:tracePt t="113865" x="381000" y="5657850"/>
          <p14:tracePt t="113881" x="381000" y="5689600"/>
          <p14:tracePt t="113898" x="381000" y="5753100"/>
          <p14:tracePt t="113914" x="381000" y="5829300"/>
          <p14:tracePt t="113932" x="387350" y="5867400"/>
          <p14:tracePt t="113948" x="400050" y="5911850"/>
          <p14:tracePt t="113964" x="400050" y="5943600"/>
          <p14:tracePt t="113981" x="406400" y="5975350"/>
          <p14:tracePt t="113998" x="412750" y="6026150"/>
          <p14:tracePt t="114014" x="438150" y="6134100"/>
          <p14:tracePt t="114031" x="444500" y="6172200"/>
          <p14:tracePt t="114048" x="463550" y="6223000"/>
          <p14:tracePt t="114064" x="476250" y="6261100"/>
          <p14:tracePt t="114081" x="514350" y="6337300"/>
          <p14:tracePt t="114098" x="558800" y="6388100"/>
          <p14:tracePt t="114115" x="654050" y="6470650"/>
          <p14:tracePt t="114131" x="685800" y="6502400"/>
          <p14:tracePt t="114148" x="723900" y="6540500"/>
          <p14:tracePt t="114165" x="762000" y="6572250"/>
          <p14:tracePt t="114181" x="787400" y="6584950"/>
          <p14:tracePt t="114198" x="825500" y="6610350"/>
          <p14:tracePt t="114215" x="869950" y="6642100"/>
          <p14:tracePt t="114231" x="1041400" y="6750050"/>
          <p14:tracePt t="114248" x="1136650" y="6788150"/>
          <p14:tracePt t="114265" x="1187450" y="6807200"/>
          <p14:tracePt t="114281" x="1301750" y="6851650"/>
          <p14:tracePt t="114281" x="1327150" y="6851650"/>
          <p14:tracePt t="114299" x="1390650" y="6851650"/>
          <p14:tracePt t="114316" x="1479550" y="6851650"/>
          <p14:tracePt t="114332" x="1638300" y="6851650"/>
          <p14:tracePt t="114348" x="1739900" y="6851650"/>
          <p14:tracePt t="114365" x="1860550" y="6851650"/>
          <p14:tracePt t="114382" x="2070100" y="6851650"/>
          <p14:tracePt t="114398" x="2273300" y="6851650"/>
          <p14:tracePt t="114416" x="2444750" y="6851650"/>
          <p14:tracePt t="114432" x="2628900" y="6851650"/>
          <p14:tracePt t="114448" x="2679700" y="6851650"/>
          <p14:tracePt t="114465" x="2698750" y="6851650"/>
          <p14:tracePt t="114482" x="2800350" y="6838950"/>
          <p14:tracePt t="114499" x="2914650" y="6838950"/>
          <p14:tracePt t="114515" x="3035300" y="6826250"/>
          <p14:tracePt t="114532" x="3124200" y="6800850"/>
          <p14:tracePt t="114548" x="3200400" y="6756400"/>
          <p14:tracePt t="114566" x="3244850" y="6718300"/>
          <p14:tracePt t="114582" x="3295650" y="6629400"/>
          <p14:tracePt t="114599" x="3314700" y="6584950"/>
          <p14:tracePt t="114615" x="3333750" y="6534150"/>
          <p14:tracePt t="114632" x="3365500" y="6477000"/>
          <p14:tracePt t="114649" x="3403600" y="6426200"/>
          <p14:tracePt t="114665" x="3409950" y="6400800"/>
          <p14:tracePt t="114665" x="3460750" y="6235700"/>
          <p14:tracePt t="114683" x="3479800" y="6146800"/>
          <p14:tracePt t="114699" x="3486150" y="6076950"/>
          <p14:tracePt t="114716" x="3486150" y="6026150"/>
          <p14:tracePt t="114733" x="3492500" y="5969000"/>
          <p14:tracePt t="114749" x="3492500" y="5867400"/>
          <p14:tracePt t="114766" x="3492500" y="5842000"/>
          <p14:tracePt t="114782" x="3492500" y="5810250"/>
          <p14:tracePt t="114799" x="3486150" y="5803900"/>
          <p14:tracePt t="114815" x="3467100" y="5772150"/>
          <p14:tracePt t="114833" x="3435350" y="5721350"/>
          <p14:tracePt t="114849" x="3416300" y="5689600"/>
          <p14:tracePt t="114866" x="3359150" y="5626100"/>
          <p14:tracePt t="114883" x="3321050" y="5588000"/>
          <p14:tracePt t="114899" x="3302000" y="5562600"/>
          <p14:tracePt t="114917" x="3282950" y="5556250"/>
          <p14:tracePt t="114932" x="3276600" y="5556250"/>
          <p14:tracePt t="114949" x="3251200" y="5556250"/>
          <p14:tracePt t="114966" x="3206750" y="5530850"/>
          <p14:tracePt t="114983" x="3130550" y="5480050"/>
          <p14:tracePt t="114999" x="3028950" y="5410200"/>
          <p14:tracePt t="115016" x="2952750" y="5365750"/>
          <p14:tracePt t="115033" x="2857500" y="5308600"/>
          <p14:tracePt t="115049" x="2641600" y="5175250"/>
          <p14:tracePt t="115049" x="2565400" y="5124450"/>
          <p14:tracePt t="115067" x="2349500" y="4991100"/>
          <p14:tracePt t="115083" x="2260600" y="4933950"/>
          <p14:tracePt t="115100" x="2216150" y="4914900"/>
          <p14:tracePt t="115116" x="2203450" y="4908550"/>
          <p14:tracePt t="115133" x="2178050" y="4895850"/>
          <p14:tracePt t="115150" x="2139950" y="4889500"/>
          <p14:tracePt t="115166" x="2006600" y="4883150"/>
          <p14:tracePt t="115183" x="1917700" y="4889500"/>
          <p14:tracePt t="115200" x="1803400" y="4933950"/>
          <p14:tracePt t="115216" x="1708150" y="4972050"/>
          <p14:tracePt t="115233" x="1631950" y="5010150"/>
          <p14:tracePt t="115250" x="1339850" y="5118100"/>
          <p14:tracePt t="115266" x="1181100" y="5168900"/>
          <p14:tracePt t="115283" x="1079500" y="5207000"/>
          <p14:tracePt t="115300" x="1003300" y="5232400"/>
          <p14:tracePt t="115317" x="965200" y="5257800"/>
          <p14:tracePt t="115333" x="901700" y="5308600"/>
          <p14:tracePt t="115350" x="736600" y="5403850"/>
          <p14:tracePt t="115366" x="673100" y="5441950"/>
          <p14:tracePt t="115383" x="571500" y="5486400"/>
          <p14:tracePt t="115400" x="520700" y="5524500"/>
          <p14:tracePt t="115417" x="495300" y="5549900"/>
          <p14:tracePt t="115433" x="469900" y="5588000"/>
          <p14:tracePt t="115450" x="412750" y="5670550"/>
          <p14:tracePt t="115467" x="336550" y="5765800"/>
          <p14:tracePt t="115483" x="279400" y="5835650"/>
          <p14:tracePt t="115500" x="234950" y="5880100"/>
          <p14:tracePt t="115517" x="209550" y="5943600"/>
          <p14:tracePt t="115533" x="209550" y="5975350"/>
          <p14:tracePt t="115550" x="209550" y="6019800"/>
          <p14:tracePt t="115567" x="215900" y="6070600"/>
          <p14:tracePt t="115584" x="228600" y="6115050"/>
          <p14:tracePt t="115600" x="247650" y="6146800"/>
          <p14:tracePt t="115617" x="298450" y="6223000"/>
          <p14:tracePt t="115634" x="349250" y="6299200"/>
          <p14:tracePt t="115651" x="374650" y="6318250"/>
          <p14:tracePt t="115667" x="400050" y="6350000"/>
          <p14:tracePt t="115684" x="438150" y="6375400"/>
          <p14:tracePt t="115701" x="476250" y="6400800"/>
          <p14:tracePt t="115717" x="552450" y="6445250"/>
          <p14:tracePt t="115734" x="660400" y="6489700"/>
          <p14:tracePt t="115750" x="800100" y="6553200"/>
          <p14:tracePt t="115767" x="977900" y="6616700"/>
          <p14:tracePt t="115784" x="1225550" y="6661150"/>
          <p14:tracePt t="115800" x="1422400" y="6673850"/>
          <p14:tracePt t="115817" x="1555750" y="6680200"/>
          <p14:tracePt t="115834" x="1739900" y="6686550"/>
          <p14:tracePt t="115851" x="1790700" y="6686550"/>
          <p14:tracePt t="115867" x="1898650" y="6699250"/>
          <p14:tracePt t="115884" x="1924050" y="6686550"/>
          <p14:tracePt t="115901" x="1949450" y="6654800"/>
          <p14:tracePt t="115917" x="1981200" y="6597650"/>
          <p14:tracePt t="115934" x="1981200" y="6591300"/>
          <p14:tracePt t="115951" x="1987550" y="6578600"/>
          <p14:tracePt t="115986" x="1987550" y="6565900"/>
          <p14:tracePt t="115987" x="1987550" y="6559550"/>
          <p14:tracePt t="116001" x="1981200" y="6559550"/>
          <p14:tracePt t="116017" x="1943100" y="6527800"/>
          <p14:tracePt t="116034" x="1924050" y="6521450"/>
          <p14:tracePt t="116051" x="1905000" y="6515100"/>
          <p14:tracePt t="116068" x="1854200" y="6496050"/>
          <p14:tracePt t="116085" x="1816100" y="6483350"/>
          <p14:tracePt t="116101" x="1727200" y="6457950"/>
          <p14:tracePt t="116118" x="1447800" y="6369050"/>
          <p14:tracePt t="116134" x="1238250" y="6292850"/>
          <p14:tracePt t="116151" x="1092200" y="6242050"/>
          <p14:tracePt t="116168" x="1035050" y="6216650"/>
          <p14:tracePt t="116185" x="1022350" y="6216650"/>
          <p14:tracePt t="116234" x="1009650" y="6216650"/>
          <p14:tracePt t="116290" x="1003300" y="6210300"/>
          <p14:tracePt t="116298" x="984250" y="6203950"/>
          <p14:tracePt t="116302" x="958850" y="6184900"/>
          <p14:tracePt t="116318" x="889000" y="6140450"/>
          <p14:tracePt t="116335" x="812800" y="6108700"/>
          <p14:tracePt t="116351" x="781050" y="6096000"/>
          <p14:tracePt t="116368" x="768350" y="6089650"/>
          <p14:tracePt t="116554" x="762000" y="6089650"/>
          <p14:tracePt t="116570" x="755650" y="6089650"/>
          <p14:tracePt t="119091" x="762000" y="6083300"/>
          <p14:tracePt t="119114" x="774700" y="6076950"/>
          <p14:tracePt t="119130" x="793750" y="6076950"/>
          <p14:tracePt t="119138" x="800100" y="6070600"/>
          <p14:tracePt t="119138" x="812800" y="6070600"/>
          <p14:tracePt t="119165" x="831850" y="6070600"/>
          <p14:tracePt t="119165" x="857250" y="6070600"/>
          <p14:tracePt t="119173" x="863600" y="6070600"/>
          <p14:tracePt t="119190" x="882650" y="6064250"/>
          <p14:tracePt t="119207" x="901700" y="6064250"/>
          <p14:tracePt t="119223" x="971550" y="6057900"/>
          <p14:tracePt t="119239" x="1060450" y="6038850"/>
          <p14:tracePt t="119256" x="1174750" y="6007100"/>
          <p14:tracePt t="119273" x="1327150" y="5981700"/>
          <p14:tracePt t="119290" x="1492250" y="5924550"/>
          <p14:tracePt t="119306" x="1524000" y="5911850"/>
          <p14:tracePt t="119323" x="1555750" y="5899150"/>
          <p14:tracePt t="119340" x="1600200" y="5867400"/>
          <p14:tracePt t="119356" x="1657350" y="5822950"/>
          <p14:tracePt t="119373" x="1676400" y="5803900"/>
          <p14:tracePt t="119391" x="1701800" y="5772150"/>
          <p14:tracePt t="119407" x="1727200" y="5746750"/>
          <p14:tracePt t="119423" x="1771650" y="5695950"/>
          <p14:tracePt t="119440" x="1828800" y="5651500"/>
          <p14:tracePt t="119457" x="1873250" y="5607050"/>
          <p14:tracePt t="119473" x="1892300" y="5588000"/>
          <p14:tracePt t="119842" x="1885950" y="5588000"/>
          <p14:tracePt t="119874" x="1879600" y="5594350"/>
          <p14:tracePt t="119890" x="1873250" y="5594350"/>
          <p14:tracePt t="119898" x="1866900" y="5594350"/>
          <p14:tracePt t="119923" x="1860550" y="5594350"/>
          <p14:tracePt t="119938" x="1854200" y="5594350"/>
          <p14:tracePt t="119954" x="1847850" y="5594350"/>
          <p14:tracePt t="119978" x="1841500" y="5594350"/>
          <p14:tracePt t="120026" x="1828800" y="5594350"/>
          <p14:tracePt t="120050" x="1822450" y="5594350"/>
          <p14:tracePt t="120078" x="1809750" y="5594350"/>
          <p14:tracePt t="120098" x="1803400" y="5594350"/>
          <p14:tracePt t="120666" x="1809750" y="5594350"/>
          <p14:tracePt t="120682" x="1816100" y="5594350"/>
          <p14:tracePt t="120691" x="1816100" y="5588000"/>
          <p14:tracePt t="120692" x="1828800" y="5588000"/>
          <p14:tracePt t="120708" x="1841500" y="5581650"/>
          <p14:tracePt t="120725" x="1860550" y="5581650"/>
          <p14:tracePt t="120742" x="1866900" y="5581650"/>
          <p14:tracePt t="120834" x="1873250" y="5581650"/>
          <p14:tracePt t="120978" x="1885950" y="5575300"/>
          <p14:tracePt t="121002" x="1898650" y="5575300"/>
          <p14:tracePt t="121018" x="1905000" y="5575300"/>
          <p14:tracePt t="121114" x="1905000" y="5568950"/>
          <p14:tracePt t="121122" x="1905000" y="5549900"/>
          <p14:tracePt t="121130" x="1905000" y="5537200"/>
          <p14:tracePt t="121143" x="1905000" y="5524500"/>
          <p14:tracePt t="121144" x="1905000" y="5499100"/>
          <p14:tracePt t="121159" x="1905000" y="5486400"/>
          <p14:tracePt t="121176" x="1905000" y="5429250"/>
          <p14:tracePt t="121193" x="1924050" y="5353050"/>
          <p14:tracePt t="121209" x="1930400" y="5321300"/>
          <p14:tracePt t="121226" x="1936750" y="5295900"/>
          <p14:tracePt t="121243" x="1943100" y="5270500"/>
          <p14:tracePt t="121259" x="1955800" y="5226050"/>
          <p14:tracePt t="121276" x="1968500" y="5207000"/>
          <p14:tracePt t="121293" x="1968500" y="5194300"/>
          <p14:tracePt t="121310" x="1974850" y="5181600"/>
          <p14:tracePt t="121326" x="1974850" y="5175250"/>
          <p14:tracePt t="121370" x="1981200" y="5168900"/>
          <p14:tracePt t="121386" x="1981200" y="5162550"/>
          <p14:tracePt t="121402" x="1981200" y="5156200"/>
          <p14:tracePt t="121410" x="1993900" y="5143500"/>
          <p14:tracePt t="121434" x="2000250" y="5137150"/>
          <p14:tracePt t="121570" x="2000250" y="5130800"/>
          <p14:tracePt t="121586" x="1981200" y="5124450"/>
          <p14:tracePt t="121602" x="1974850" y="5124450"/>
          <p14:tracePt t="121610" x="1936750" y="5124450"/>
          <p14:tracePt t="121634" x="1905000" y="5124450"/>
          <p14:tracePt t="121642" x="1854200" y="5124450"/>
          <p14:tracePt t="121660" x="1828800" y="5124450"/>
          <p14:tracePt t="121661" x="1803400" y="5130800"/>
          <p14:tracePt t="121677" x="1784350" y="5130800"/>
          <p14:tracePt t="121693" x="1771650" y="5143500"/>
          <p14:tracePt t="121710" x="1752600" y="5156200"/>
          <p14:tracePt t="121727" x="1727200" y="5175250"/>
          <p14:tracePt t="121744" x="1708150" y="5194300"/>
          <p14:tracePt t="121760" x="1682750" y="5213350"/>
          <p14:tracePt t="121777" x="1670050" y="5238750"/>
          <p14:tracePt t="121794" x="1651000" y="5289550"/>
          <p14:tracePt t="121811" x="1644650" y="5314950"/>
          <p14:tracePt t="121827" x="1644650" y="5365750"/>
          <p14:tracePt t="121844" x="1644650" y="5384800"/>
          <p14:tracePt t="121883" x="1651000" y="5397500"/>
          <p14:tracePt t="121895" x="1657350" y="5403850"/>
          <p14:tracePt t="121895" x="1657350" y="5410200"/>
          <p14:tracePt t="121911" x="1676400" y="5422900"/>
          <p14:tracePt t="121929" x="1689100" y="5429250"/>
          <p14:tracePt t="121964" x="1708150" y="5435600"/>
          <p14:tracePt t="121964" x="1714500" y="5435600"/>
          <p14:tracePt t="121978" x="1771650" y="5441950"/>
          <p14:tracePt t="121995" x="1828800" y="5448300"/>
          <p14:tracePt t="122012" x="1879600" y="5454650"/>
          <p14:tracePt t="122028" x="1974850" y="5467350"/>
          <p14:tracePt t="122045" x="2139950" y="5480050"/>
          <p14:tracePt t="122062" x="2324100" y="5480050"/>
          <p14:tracePt t="122079" x="2419350" y="5473700"/>
          <p14:tracePt t="122096" x="2520950" y="5441950"/>
          <p14:tracePt t="122112" x="2546350" y="5429250"/>
          <p14:tracePt t="122128" x="2559050" y="5422900"/>
          <p14:tracePt t="122145" x="2571750" y="5403850"/>
          <p14:tracePt t="122163" x="2584450" y="5391150"/>
          <p14:tracePt t="122179" x="2622550" y="5346700"/>
          <p14:tracePt t="122196" x="2647950" y="5295900"/>
          <p14:tracePt t="122212" x="2654300" y="5270500"/>
          <p14:tracePt t="122229" x="2654300" y="5245100"/>
          <p14:tracePt t="122245" x="2654300" y="5238750"/>
          <p14:tracePt t="122262" x="2654300" y="5226050"/>
          <p14:tracePt t="122279" x="2654300" y="5207000"/>
          <p14:tracePt t="122296" x="2654300" y="5187950"/>
          <p14:tracePt t="122312" x="2635250" y="5168900"/>
          <p14:tracePt t="122329" x="2628900" y="5149850"/>
          <p14:tracePt t="122345" x="2616200" y="5143500"/>
          <p14:tracePt t="122362" x="2597150" y="5124450"/>
          <p14:tracePt t="122380" x="2571750" y="5111750"/>
          <p14:tracePt t="122396" x="2540000" y="5092700"/>
          <p14:tracePt t="122413" x="2470150" y="5048250"/>
          <p14:tracePt t="122429" x="2330450" y="4972050"/>
          <p14:tracePt t="122446" x="2292350" y="4953000"/>
          <p14:tracePt t="122462" x="2260600" y="4940300"/>
          <p14:tracePt t="122480" x="2228850" y="4940300"/>
          <p14:tracePt t="122496" x="2209800" y="4940300"/>
          <p14:tracePt t="122512" x="2139950" y="4940300"/>
          <p14:tracePt t="122529" x="2101850" y="4946650"/>
          <p14:tracePt t="122546" x="2051050" y="4946650"/>
          <p14:tracePt t="122546" x="2012950" y="4953000"/>
          <p14:tracePt t="122563" x="1987550" y="4953000"/>
          <p14:tracePt t="122579" x="1905000" y="4972050"/>
          <p14:tracePt t="122596" x="1885950" y="4984750"/>
          <p14:tracePt t="122613" x="1847850" y="5003800"/>
          <p14:tracePt t="122629" x="1822450" y="5029200"/>
          <p14:tracePt t="122646" x="1797050" y="5048250"/>
          <p14:tracePt t="122664" x="1765300" y="5080000"/>
          <p14:tracePt t="122680" x="1727200" y="5137150"/>
          <p14:tracePt t="122696" x="1695450" y="5213350"/>
          <p14:tracePt t="122713" x="1682750" y="5264150"/>
          <p14:tracePt t="122729" x="1682750" y="5308600"/>
          <p14:tracePt t="122746" x="1676400" y="5346700"/>
          <p14:tracePt t="122764" x="1676400" y="5359400"/>
          <p14:tracePt t="122780" x="1676400" y="5391150"/>
          <p14:tracePt t="122796" x="1676400" y="5410200"/>
          <p14:tracePt t="122813" x="1682750" y="5429250"/>
          <p14:tracePt t="122830" x="1682750" y="5448300"/>
          <p14:tracePt t="122846" x="1701800" y="5461000"/>
          <p14:tracePt t="122863" x="1708150" y="5467350"/>
          <p14:tracePt t="122880" x="1720850" y="5473700"/>
          <p14:tracePt t="122896" x="1727200" y="5480050"/>
          <p14:tracePt t="122913" x="1752600" y="5486400"/>
          <p14:tracePt t="122930" x="1797050" y="5499100"/>
          <p14:tracePt t="122930" x="1828800" y="5518150"/>
          <p14:tracePt t="122947" x="1924050" y="5530850"/>
          <p14:tracePt t="122963" x="1968500" y="5530850"/>
          <p14:tracePt t="122980" x="2133600" y="5537200"/>
          <p14:tracePt t="122997" x="2178050" y="5524500"/>
          <p14:tracePt t="123013" x="2247900" y="5505450"/>
          <p14:tracePt t="123030" x="2349500" y="5473700"/>
          <p14:tracePt t="123047" x="2400300" y="5454650"/>
          <p14:tracePt t="123063" x="2444750" y="5429250"/>
          <p14:tracePt t="123080" x="2476500" y="5403850"/>
          <p14:tracePt t="123097" x="2501900" y="5372100"/>
          <p14:tracePt t="123113" x="2533650" y="5334000"/>
          <p14:tracePt t="123130" x="2546350" y="5308600"/>
          <p14:tracePt t="123147" x="2559050" y="5302250"/>
          <p14:tracePt t="123187" x="2559050" y="5295900"/>
          <p14:tracePt t="123203" x="2559050" y="5289550"/>
          <p14:tracePt t="123213" x="2559050" y="5283200"/>
          <p14:tracePt t="123220" x="2559050" y="5276850"/>
          <p14:tracePt t="123230" x="2559050" y="5251450"/>
          <p14:tracePt t="123247" x="2559050" y="5238750"/>
          <p14:tracePt t="123264" x="2552700" y="5232400"/>
          <p14:tracePt t="123280" x="2546350" y="5219700"/>
          <p14:tracePt t="123297" x="2527300" y="5213350"/>
          <p14:tracePt t="123314" x="2508250" y="5194300"/>
          <p14:tracePt t="123330" x="2425700" y="5143500"/>
          <p14:tracePt t="123348" x="2355850" y="5111750"/>
          <p14:tracePt t="123364" x="2298700" y="5086350"/>
          <p14:tracePt t="123381" x="2146300" y="5048250"/>
          <p14:tracePt t="123397" x="2082800" y="5029200"/>
          <p14:tracePt t="123414" x="2063750" y="5029200"/>
          <p14:tracePt t="123431" x="2051050" y="5029200"/>
          <p14:tracePt t="123447" x="2032000" y="5029200"/>
          <p14:tracePt t="123464" x="2012950" y="5029200"/>
          <p14:tracePt t="123481" x="1974850" y="5035550"/>
          <p14:tracePt t="123498" x="1905000" y="5073650"/>
          <p14:tracePt t="123514" x="1866900" y="5105400"/>
          <p14:tracePt t="123531" x="1847850" y="5118100"/>
          <p14:tracePt t="123548" x="1809750" y="5149850"/>
          <p14:tracePt t="123564" x="1797050" y="5156200"/>
          <p14:tracePt t="123581" x="1758950" y="5181600"/>
          <p14:tracePt t="123598" x="1746250" y="5207000"/>
          <p14:tracePt t="123614" x="1733550" y="5219700"/>
          <p14:tracePt t="123631" x="1720850" y="5245100"/>
          <p14:tracePt t="123648" x="1708150" y="5270500"/>
          <p14:tracePt t="123664" x="1708150" y="5302250"/>
          <p14:tracePt t="123681" x="1708150" y="5321300"/>
          <p14:tracePt t="123698" x="1708150" y="5334000"/>
          <p14:tracePt t="123714" x="1708150" y="5353050"/>
          <p14:tracePt t="123731" x="1720850" y="5359400"/>
          <p14:tracePt t="123748" x="1746250" y="5378450"/>
          <p14:tracePt t="123765" x="1771650" y="5391150"/>
          <p14:tracePt t="123781" x="1847850" y="5416550"/>
          <p14:tracePt t="123798" x="1911350" y="5435600"/>
          <p14:tracePt t="123815" x="1955800" y="5454650"/>
          <p14:tracePt t="123831" x="1987550" y="5454650"/>
          <p14:tracePt t="123848" x="2038350" y="5461000"/>
          <p14:tracePt t="123865" x="2063750" y="5461000"/>
          <p14:tracePt t="123882" x="2114550" y="5461000"/>
          <p14:tracePt t="123898" x="2152650" y="5461000"/>
          <p14:tracePt t="123914" x="2241550" y="5429250"/>
          <p14:tracePt t="123931" x="2305050" y="5410200"/>
          <p14:tracePt t="123947" x="2355850" y="5391150"/>
          <p14:tracePt t="123964" x="2393950" y="5378450"/>
          <p14:tracePt t="123980" x="2432050" y="5372100"/>
          <p14:tracePt t="123997" x="2438400" y="5365750"/>
          <p14:tracePt t="124014" x="2444750" y="5359400"/>
          <p14:tracePt t="124031" x="2457450" y="5353050"/>
          <p14:tracePt t="124048" x="2470150" y="5334000"/>
          <p14:tracePt t="124065" x="2476500" y="5314950"/>
          <p14:tracePt t="124082" x="2501900" y="5295900"/>
          <p14:tracePt t="124098" x="2501900" y="5289550"/>
          <p14:tracePt t="124115" x="2508250" y="5276850"/>
          <p14:tracePt t="124132" x="2508250" y="5245100"/>
          <p14:tracePt t="124150" x="2508250" y="5213350"/>
          <p14:tracePt t="124165" x="2508250" y="5168900"/>
          <p14:tracePt t="124183" x="2508250" y="5162550"/>
          <p14:tracePt t="124198" x="2489200" y="5143500"/>
          <p14:tracePt t="124216" x="2482850" y="5137150"/>
          <p14:tracePt t="124232" x="2457450" y="5118100"/>
          <p14:tracePt t="124249" x="2432050" y="5105400"/>
          <p14:tracePt t="124265" x="2419350" y="5092700"/>
          <p14:tracePt t="124282" x="2362200" y="5067300"/>
          <p14:tracePt t="124299" x="2311400" y="5048250"/>
          <p14:tracePt t="124315" x="2216150" y="5016500"/>
          <p14:tracePt t="124332" x="2139950" y="5003800"/>
          <p14:tracePt t="124349" x="2101850" y="4997450"/>
          <p14:tracePt t="124366" x="2076450" y="4997450"/>
          <p14:tracePt t="124403" x="2070100" y="4997450"/>
          <p14:tracePt t="124419" x="2057400" y="4997450"/>
          <p14:tracePt t="124421" x="2038350" y="5010150"/>
          <p14:tracePt t="124432" x="2019300" y="5016500"/>
          <p14:tracePt t="124449" x="1981200" y="5029200"/>
          <p14:tracePt t="124466" x="1943100" y="5054600"/>
          <p14:tracePt t="124482" x="1905000" y="5080000"/>
          <p14:tracePt t="124499" x="1879600" y="5105400"/>
          <p14:tracePt t="124516" x="1854200" y="5130800"/>
          <p14:tracePt t="124532" x="1835150" y="5156200"/>
          <p14:tracePt t="124549" x="1822450" y="5168900"/>
          <p14:tracePt t="124566" x="1816100" y="5187950"/>
          <p14:tracePt t="124583" x="1809750" y="5207000"/>
          <p14:tracePt t="124600" x="1809750" y="5232400"/>
          <p14:tracePt t="124616" x="1809750" y="5251450"/>
          <p14:tracePt t="124633" x="1809750" y="5295900"/>
          <p14:tracePt t="124649" x="1816100" y="5308600"/>
          <p14:tracePt t="124666" x="1822450" y="5327650"/>
          <p14:tracePt t="124683" x="1835150" y="5340350"/>
          <p14:tracePt t="124700" x="1847850" y="5353050"/>
          <p14:tracePt t="124716" x="1860550" y="5365750"/>
          <p14:tracePt t="124733" x="1866900" y="5378450"/>
          <p14:tracePt t="124750" x="1885950" y="5384800"/>
          <p14:tracePt t="124766" x="1898650" y="5384800"/>
          <p14:tracePt t="124783" x="1911350" y="5391150"/>
          <p14:tracePt t="124799" x="1974850" y="5403850"/>
          <p14:tracePt t="124816" x="2012950" y="5410200"/>
          <p14:tracePt t="124833" x="2101850" y="5429250"/>
          <p14:tracePt t="124850" x="2184400" y="5435600"/>
          <p14:tracePt t="124866" x="2311400" y="5435600"/>
          <p14:tracePt t="124883" x="2349500" y="5435600"/>
          <p14:tracePt t="124900" x="2381250" y="5435600"/>
          <p14:tracePt t="124916" x="2419350" y="5435600"/>
          <p14:tracePt t="124933" x="2457450" y="5435600"/>
          <p14:tracePt t="124950" x="2482850" y="5435600"/>
          <p14:tracePt t="124967" x="2508250" y="5429250"/>
          <p14:tracePt t="124983" x="2527300" y="5422900"/>
          <p14:tracePt t="125000" x="2559050" y="5403850"/>
          <p14:tracePt t="125017" x="2603500" y="5397500"/>
          <p14:tracePt t="125033" x="2622550" y="5391150"/>
          <p14:tracePt t="125050" x="2628900" y="5378450"/>
          <p14:tracePt t="125067" x="2641600" y="5365750"/>
          <p14:tracePt t="125083" x="2641600" y="5353050"/>
          <p14:tracePt t="125100" x="2641600" y="5334000"/>
          <p14:tracePt t="125117" x="2647950" y="5321300"/>
          <p14:tracePt t="125133" x="2641600" y="5295900"/>
          <p14:tracePt t="125150" x="2635250" y="5289550"/>
          <p14:tracePt t="125167" x="2628900" y="5283200"/>
          <p14:tracePt t="125183" x="2609850" y="5264150"/>
          <p14:tracePt t="125201" x="2590800" y="5238750"/>
          <p14:tracePt t="125217" x="2571750" y="5219700"/>
          <p14:tracePt t="125234" x="2489200" y="5156200"/>
          <p14:tracePt t="125250" x="2438400" y="5124450"/>
          <p14:tracePt t="125267" x="2419350" y="5124450"/>
          <p14:tracePt t="125284" x="2400300" y="5118100"/>
          <p14:tracePt t="125301" x="2355850" y="5118100"/>
          <p14:tracePt t="125317" x="2324100" y="5111750"/>
          <p14:tracePt t="125334" x="2298700" y="5111750"/>
          <p14:tracePt t="125350" x="2292350" y="5111750"/>
          <p14:tracePt t="125367" x="2273300" y="5111750"/>
          <p14:tracePt t="125384" x="2241550" y="5111750"/>
          <p14:tracePt t="125400" x="2209800" y="5118100"/>
          <p14:tracePt t="125417" x="2171700" y="5130800"/>
          <p14:tracePt t="125434" x="2139950" y="5143500"/>
          <p14:tracePt t="125434" x="2127250" y="5143500"/>
          <p14:tracePt t="125451" x="2101850" y="5156200"/>
          <p14:tracePt t="125467" x="2082800" y="5168900"/>
          <p14:tracePt t="125484" x="2051050" y="5175250"/>
          <p14:tracePt t="125501" x="2032000" y="5187950"/>
          <p14:tracePt t="125517" x="2000250" y="5200650"/>
          <p14:tracePt t="125534" x="1955800" y="5219700"/>
          <p14:tracePt t="125551" x="1943100" y="5226050"/>
          <p14:tracePt t="125568" x="1936750" y="5226050"/>
          <p14:tracePt t="125584" x="1917700" y="5238750"/>
          <p14:tracePt t="125601" x="1905000" y="5251450"/>
          <p14:tracePt t="125618" x="1892300" y="5257800"/>
          <p14:tracePt t="125634" x="1879600" y="5270500"/>
          <p14:tracePt t="125652" x="1866900" y="5289550"/>
          <p14:tracePt t="125668" x="1860550" y="5295900"/>
          <p14:tracePt t="125685" x="1860550" y="5302250"/>
          <p14:tracePt t="125851" x="1866900" y="5302250"/>
          <p14:tracePt t="125859" x="1873250" y="5302250"/>
          <p14:tracePt t="125923" x="1879600" y="5302250"/>
          <p14:tracePt t="125939" x="1892300" y="5302250"/>
          <p14:tracePt t="125947" x="1962150" y="5346700"/>
          <p14:tracePt t="125955" x="2006600" y="5378450"/>
          <p14:tracePt t="125971" x="2032000" y="5410200"/>
          <p14:tracePt t="125971" x="2101850" y="5461000"/>
          <p14:tracePt t="125987" x="2159000" y="5511800"/>
          <p14:tracePt t="126002" x="2209800" y="5556250"/>
          <p14:tracePt t="126002" x="2298700" y="5638800"/>
          <p14:tracePt t="126002" x="2317750" y="5657850"/>
          <p14:tracePt t="126019" x="2387600" y="5702300"/>
          <p14:tracePt t="126035" x="2463800" y="5727700"/>
          <p14:tracePt t="126052" x="2470150" y="5734050"/>
          <p14:tracePt t="126069" x="2476500" y="5734050"/>
          <p14:tracePt t="126085" x="2482850" y="5734050"/>
          <p14:tracePt t="126102" x="2489200" y="5734050"/>
          <p14:tracePt t="126118" x="2508250" y="5734050"/>
          <p14:tracePt t="126135" x="2514600" y="5734050"/>
          <p14:tracePt t="126152" x="2520950" y="5734050"/>
          <p14:tracePt t="126169" x="2527300" y="5734050"/>
          <p14:tracePt t="126185" x="2533650" y="5721350"/>
          <p14:tracePt t="126268" x="2540000" y="5721350"/>
          <p14:tracePt t="126275" x="2540000" y="5708650"/>
          <p14:tracePt t="126283" x="2546350" y="5695950"/>
          <p14:tracePt t="126287" x="2552700" y="5683250"/>
          <p14:tracePt t="126302" x="2552700" y="5676900"/>
          <p14:tracePt t="126338" x="2559050" y="5670550"/>
          <p14:tracePt t="126363" x="2559050" y="5664200"/>
          <p14:tracePt t="126371" x="2565400" y="5657850"/>
          <p14:tracePt t="126387" x="2565400" y="5651500"/>
          <p14:tracePt t="126387" x="2565400" y="5645150"/>
          <p14:tracePt t="126402" x="2565400" y="5638800"/>
          <p14:tracePt t="126419" x="2565400" y="5619750"/>
          <p14:tracePt t="126437" x="2565400" y="5607050"/>
          <p14:tracePt t="126452" x="2565400" y="5581650"/>
          <p14:tracePt t="126469" x="2552700" y="5568950"/>
          <p14:tracePt t="126486" x="2540000" y="5549900"/>
          <p14:tracePt t="126523" x="2533650" y="5543550"/>
          <p14:tracePt t="126539" x="2527300" y="5543550"/>
          <p14:tracePt t="126564" x="2520950" y="5543550"/>
          <p14:tracePt t="126571" x="2508250" y="5543550"/>
          <p14:tracePt t="126579" x="2489200" y="5543550"/>
          <p14:tracePt t="126586" x="2444750" y="5543550"/>
          <p14:tracePt t="126602" x="2349500" y="5537200"/>
          <p14:tracePt t="126619" x="2305050" y="5537200"/>
          <p14:tracePt t="126636" x="2273300" y="5537200"/>
          <p14:tracePt t="126653" x="2260600" y="5537200"/>
          <p14:tracePt t="126669" x="2222500" y="5549900"/>
          <p14:tracePt t="126686" x="2197100" y="5549900"/>
          <p14:tracePt t="126703" x="2133600" y="5556250"/>
          <p14:tracePt t="126720" x="2070100" y="5568950"/>
          <p14:tracePt t="126736" x="2038350" y="5575300"/>
          <p14:tracePt t="126753" x="2019300" y="5588000"/>
          <p14:tracePt t="126770" x="1993900" y="5588000"/>
          <p14:tracePt t="126786" x="1949450" y="5613400"/>
          <p14:tracePt t="126803" x="1930400" y="5626100"/>
          <p14:tracePt t="126820" x="1905000" y="5632450"/>
          <p14:tracePt t="126836" x="1885950" y="5651500"/>
          <p14:tracePt t="126853" x="1873250" y="5657850"/>
          <p14:tracePt t="126870" x="1866900" y="5670550"/>
          <p14:tracePt t="126887" x="1854200" y="5683250"/>
          <p14:tracePt t="126903" x="1847850" y="5695950"/>
          <p14:tracePt t="126920" x="1847850" y="5708650"/>
          <p14:tracePt t="126936" x="1828800" y="5715000"/>
          <p14:tracePt t="126953" x="1828800" y="5727700"/>
          <p14:tracePt t="126970" x="1816100" y="5746750"/>
          <p14:tracePt t="126970" x="1809750" y="5759450"/>
          <p14:tracePt t="126987" x="1809750" y="5765800"/>
          <p14:tracePt t="127003" x="1809750" y="5778500"/>
          <p14:tracePt t="127020" x="1809750" y="5791200"/>
          <p14:tracePt t="127059" x="1816100" y="5797550"/>
          <p14:tracePt t="127075" x="1822450" y="5803900"/>
          <p14:tracePt t="127083" x="1835150" y="5816600"/>
          <p14:tracePt t="127091" x="1847850" y="5822950"/>
          <p14:tracePt t="127103" x="1879600" y="5842000"/>
          <p14:tracePt t="127120" x="1905000" y="5848350"/>
          <p14:tracePt t="127137" x="1955800" y="5854700"/>
          <p14:tracePt t="127153" x="1974850" y="5861050"/>
          <p14:tracePt t="127170" x="2114550" y="5905500"/>
          <p14:tracePt t="127188" x="2216150" y="5930900"/>
          <p14:tracePt t="127204" x="2305050" y="5943600"/>
          <p14:tracePt t="127221" x="2514600" y="5962650"/>
          <p14:tracePt t="127237" x="2622550" y="5962650"/>
          <p14:tracePt t="127254" x="2705100" y="5962650"/>
          <p14:tracePt t="127270" x="2730500" y="5956300"/>
          <p14:tracePt t="127287" x="2774950" y="5937250"/>
          <p14:tracePt t="127304" x="2781300" y="5918200"/>
          <p14:tracePt t="127321" x="2800350" y="5880100"/>
          <p14:tracePt t="127337" x="2806700" y="5854700"/>
          <p14:tracePt t="127354" x="2813050" y="5842000"/>
          <p14:tracePt t="127354" x="2813050" y="5822950"/>
          <p14:tracePt t="127371" x="2813050" y="5803900"/>
          <p14:tracePt t="127387" x="2794000" y="5772150"/>
          <p14:tracePt t="127404" x="2774950" y="5759450"/>
          <p14:tracePt t="127421" x="2736850" y="5721350"/>
          <p14:tracePt t="127437" x="2698750" y="5695950"/>
          <p14:tracePt t="127454" x="2654300" y="5670550"/>
          <p14:tracePt t="127471" x="2597150" y="5645150"/>
          <p14:tracePt t="127487" x="2508250" y="5619750"/>
          <p14:tracePt t="127504" x="2305050" y="5575300"/>
          <p14:tracePt t="127521" x="2216150" y="5556250"/>
          <p14:tracePt t="127537" x="2114550" y="5543550"/>
          <p14:tracePt t="127554" x="1981200" y="5524500"/>
          <p14:tracePt t="127572" x="1930400" y="5518150"/>
          <p14:tracePt t="127588" x="1892300" y="5511800"/>
          <p14:tracePt t="127604" x="1873250" y="5511800"/>
          <p14:tracePt t="127621" x="1860550" y="5511800"/>
          <p14:tracePt t="127638" x="1841500" y="5524500"/>
          <p14:tracePt t="127654" x="1803400" y="5549900"/>
          <p14:tracePt t="127671" x="1771650" y="5581650"/>
          <p14:tracePt t="127688" x="1752600" y="5607050"/>
          <p14:tracePt t="127705" x="1739900" y="5626100"/>
          <p14:tracePt t="127721" x="1727200" y="5664200"/>
          <p14:tracePt t="127738" x="1727200" y="5721350"/>
          <p14:tracePt t="127755" x="1720850" y="5746750"/>
          <p14:tracePt t="127771" x="1720850" y="5765800"/>
          <p14:tracePt t="127788" x="1727200" y="5810250"/>
          <p14:tracePt t="127804" x="1739900" y="5829300"/>
          <p14:tracePt t="127821" x="1784350" y="5899150"/>
          <p14:tracePt t="127838" x="1816100" y="5924550"/>
          <p14:tracePt t="127855" x="1835150" y="5937250"/>
          <p14:tracePt t="127871" x="1847850" y="5949950"/>
          <p14:tracePt t="127888" x="1860550" y="5949950"/>
          <p14:tracePt t="127906" x="1892300" y="5956300"/>
          <p14:tracePt t="127921" x="1924050" y="5962650"/>
          <p14:tracePt t="127938" x="2032000" y="5962650"/>
          <p14:tracePt t="127956" x="2203450" y="5943600"/>
          <p14:tracePt t="127972" x="2292350" y="5937250"/>
          <p14:tracePt t="127988" x="2400300" y="5924550"/>
          <p14:tracePt t="128006" x="2444750" y="5918200"/>
          <p14:tracePt t="128022" x="2482850" y="5911850"/>
          <p14:tracePt t="128038" x="2520950" y="5880100"/>
          <p14:tracePt t="128055" x="2527300" y="5848350"/>
          <p14:tracePt t="128072" x="2540000" y="5816600"/>
          <p14:tracePt t="128088" x="2552700" y="5797550"/>
          <p14:tracePt t="128105" x="2559050" y="5784850"/>
          <p14:tracePt t="128122" x="2565400" y="5753100"/>
          <p14:tracePt t="128122" x="2565400" y="5734050"/>
          <p14:tracePt t="128139" x="2565400" y="5715000"/>
          <p14:tracePt t="128155" x="2565400" y="5689600"/>
          <p14:tracePt t="128172" x="2559050" y="5651500"/>
          <p14:tracePt t="128190" x="2520950" y="5588000"/>
          <p14:tracePt t="128205" x="2501900" y="5575300"/>
          <p14:tracePt t="128242" x="2495550" y="5568950"/>
          <p14:tracePt t="128267" x="2489200" y="5562600"/>
          <p14:tracePt t="128272" x="2451100" y="5556250"/>
          <p14:tracePt t="128289" x="2425700" y="5549900"/>
          <p14:tracePt t="128289" x="2374900" y="5549900"/>
          <p14:tracePt t="128305" x="2330450" y="5549900"/>
          <p14:tracePt t="128322" x="2260600" y="5562600"/>
          <p14:tracePt t="128339" x="2216150" y="5575300"/>
          <p14:tracePt t="128355" x="2171700" y="5600700"/>
          <p14:tracePt t="128372" x="2114550" y="5619750"/>
          <p14:tracePt t="128389" x="2006600" y="5676900"/>
          <p14:tracePt t="128406" x="1962150" y="5708650"/>
          <p14:tracePt t="128422" x="1930400" y="5734050"/>
          <p14:tracePt t="128439" x="1905000" y="5753100"/>
          <p14:tracePt t="128456" x="1885950" y="5772150"/>
          <p14:tracePt t="128472" x="1866900" y="5784850"/>
          <p14:tracePt t="128489" x="1854200" y="5791200"/>
          <p14:tracePt t="128506" x="1841500" y="5803900"/>
          <p14:tracePt t="128506" x="1835150" y="5803900"/>
          <p14:tracePt t="128523" x="1828800" y="5816600"/>
          <p14:tracePt t="128539" x="1822450" y="5822950"/>
          <p14:tracePt t="128556" x="1816100" y="5842000"/>
          <p14:tracePt t="128573" x="1816100" y="5848350"/>
          <p14:tracePt t="128589" x="1816100" y="5867400"/>
          <p14:tracePt t="128627" x="1816100" y="5873750"/>
          <p14:tracePt t="128629" x="1822450" y="5873750"/>
          <p14:tracePt t="128639" x="1822450" y="5886450"/>
          <p14:tracePt t="128656" x="1835150" y="5886450"/>
          <p14:tracePt t="128691" x="1841500" y="5886450"/>
          <p14:tracePt t="128691" x="1860550" y="5886450"/>
          <p14:tracePt t="128706" x="1974850" y="5911850"/>
          <p14:tracePt t="128724" x="2063750" y="5918200"/>
          <p14:tracePt t="128739" x="2082800" y="5918200"/>
          <p14:tracePt t="128757" x="2152650" y="5918200"/>
          <p14:tracePt t="128773" x="2209800" y="5918200"/>
          <p14:tracePt t="128789" x="2247900" y="5924550"/>
          <p14:tracePt t="128806" x="2317750" y="5930900"/>
          <p14:tracePt t="128823" x="2387600" y="5937250"/>
          <p14:tracePt t="128840" x="2432050" y="5937250"/>
          <p14:tracePt t="128856" x="2457450" y="5937250"/>
          <p14:tracePt t="128873" x="2457450" y="5930900"/>
          <p14:tracePt t="128907" x="2463800" y="5930900"/>
          <p14:tracePt t="128947" x="2470150" y="5924550"/>
          <p14:tracePt t="128963" x="2476500" y="5918200"/>
          <p14:tracePt t="128974" x="2482850" y="5911850"/>
          <p14:tracePt t="129411" x="2476500" y="5918200"/>
          <p14:tracePt t="129419" x="2470150" y="5924550"/>
          <p14:tracePt t="129435" x="2463800" y="5924550"/>
          <p14:tracePt t="129451" x="2451100" y="5930900"/>
          <p14:tracePt t="129475" x="2444750" y="5937250"/>
          <p14:tracePt t="129546" x="2438400" y="5937250"/>
          <p14:tracePt t="129546" x="2432050" y="5943600"/>
          <p14:tracePt t="129682" x="2419350" y="5943600"/>
          <p14:tracePt t="129690" x="2413000" y="5949950"/>
          <p14:tracePt t="129899" x="2413000" y="5943600"/>
          <p14:tracePt t="129906" x="2432050" y="5861050"/>
          <p14:tracePt t="129924" x="2444750" y="5810250"/>
          <p14:tracePt t="129925" x="2482850" y="5664200"/>
          <p14:tracePt t="129941" x="2559050" y="5441950"/>
          <p14:tracePt t="129958" x="2717800" y="5035550"/>
          <p14:tracePt t="129975" x="2851150" y="4635500"/>
          <p14:tracePt t="129992" x="2984500" y="4121150"/>
          <p14:tracePt t="130008" x="3009900" y="3930650"/>
          <p14:tracePt t="130025" x="3048000" y="3778250"/>
          <p14:tracePt t="130042" x="3073400" y="3676650"/>
          <p14:tracePt t="130058" x="3143250" y="3333750"/>
          <p14:tracePt t="130075" x="3168650" y="3162300"/>
          <p14:tracePt t="130092" x="3194050" y="2984500"/>
          <p14:tracePt t="130109" x="3200400" y="2851150"/>
          <p14:tracePt t="130125" x="3225800" y="2711450"/>
          <p14:tracePt t="130142" x="3244850" y="2482850"/>
          <p14:tracePt t="130158" x="3270250" y="2393950"/>
          <p14:tracePt t="130175" x="3282950" y="2324100"/>
          <p14:tracePt t="130192" x="3302000" y="2254250"/>
          <p14:tracePt t="130209" x="3314700" y="2184400"/>
          <p14:tracePt t="130225" x="3333750" y="1987550"/>
          <p14:tracePt t="130242" x="3352800" y="1822450"/>
          <p14:tracePt t="130259" x="3352800" y="1758950"/>
          <p14:tracePt t="130275" x="3352800" y="1727200"/>
          <p14:tracePt t="130293" x="3352800" y="1708150"/>
          <p14:tracePt t="130308" x="3352800" y="1695450"/>
          <p14:tracePt t="130426" x="3352800" y="1689100"/>
          <p14:tracePt t="130442" x="3346450" y="1682750"/>
          <p14:tracePt t="130451" x="3333750" y="1676400"/>
          <p14:tracePt t="130468" x="3333750" y="1670050"/>
          <p14:tracePt t="130915" x="3327400" y="1670050"/>
          <p14:tracePt t="130931" x="3321050" y="1670050"/>
          <p14:tracePt t="131071" x="0" y="0"/>
        </p14:tracePtLst>
        <p14:tracePtLst>
          <p14:tracePt t="137025" x="1524000" y="6076950"/>
          <p14:tracePt t="137178" x="1517650" y="6083300"/>
          <p14:tracePt t="137186" x="1511300" y="6089650"/>
          <p14:tracePt t="137210" x="1511300" y="6096000"/>
          <p14:tracePt t="137218" x="1504950" y="6102350"/>
          <p14:tracePt t="137242" x="1504950" y="6108700"/>
          <p14:tracePt t="137250" x="1485900" y="6115050"/>
          <p14:tracePt t="137258" x="1473200" y="6127750"/>
          <p14:tracePt t="137270" x="1428750" y="6134100"/>
          <p14:tracePt t="137287" x="1358900" y="6159500"/>
          <p14:tracePt t="137304" x="1339850" y="6165850"/>
          <p14:tracePt t="137320" x="1333500" y="6165850"/>
          <p14:tracePt t="137337" x="1320800" y="6165850"/>
          <p14:tracePt t="137353" x="1276350" y="6178550"/>
          <p14:tracePt t="137370" x="1250950" y="6184900"/>
          <p14:tracePt t="137388" x="1244600" y="6184900"/>
          <p14:tracePt t="137403" x="1219200" y="6184900"/>
          <p14:tracePt t="137421" x="1212850" y="6184900"/>
          <p14:tracePt t="137438" x="1187450" y="6191250"/>
          <p14:tracePt t="137453" x="1162050" y="6191250"/>
          <p14:tracePt t="137470" x="1130300" y="6191250"/>
          <p14:tracePt t="137487" x="1085850" y="6197600"/>
          <p14:tracePt t="137504" x="1047750" y="6210300"/>
          <p14:tracePt t="137520" x="1035050" y="6229350"/>
          <p14:tracePt t="137537" x="1022350" y="6248400"/>
          <p14:tracePt t="137554" x="1016000" y="6305550"/>
          <p14:tracePt t="137571" x="1016000" y="6330950"/>
          <p14:tracePt t="137587" x="1016000" y="6356350"/>
          <p14:tracePt t="137604" x="1028700" y="6426200"/>
          <p14:tracePt t="137621" x="1047750" y="6445250"/>
          <p14:tracePt t="137637" x="1047750" y="6457950"/>
          <p14:tracePt t="137654" x="1060450" y="6470650"/>
          <p14:tracePt t="137690" x="1066800" y="6477000"/>
          <p14:tracePt t="137690" x="1073150" y="6483350"/>
          <p14:tracePt t="137704" x="1079500" y="6496050"/>
          <p14:tracePt t="137721" x="1111250" y="6521450"/>
          <p14:tracePt t="137737" x="1136650" y="6540500"/>
          <p14:tracePt t="137754" x="1143000" y="6546850"/>
          <p14:tracePt t="137771" x="1181100" y="6572250"/>
          <p14:tracePt t="137788" x="1244600" y="6610350"/>
          <p14:tracePt t="137804" x="1301750" y="6648450"/>
          <p14:tracePt t="137821" x="1352550" y="6661150"/>
          <p14:tracePt t="137838" x="1397000" y="6667500"/>
          <p14:tracePt t="137854" x="1454150" y="6667500"/>
          <p14:tracePt t="137871" x="1543050" y="6673850"/>
          <p14:tracePt t="137889" x="1739900" y="6724650"/>
          <p14:tracePt t="137904" x="1873250" y="6756400"/>
          <p14:tracePt t="137921" x="2025650" y="6781800"/>
          <p14:tracePt t="137938" x="2190750" y="6781800"/>
          <p14:tracePt t="137955" x="2260600" y="6775450"/>
          <p14:tracePt t="137971" x="2387600" y="6775450"/>
          <p14:tracePt t="137988" x="2425700" y="6775450"/>
          <p14:tracePt t="138004" x="2533650" y="6769100"/>
          <p14:tracePt t="138021" x="2647950" y="6731000"/>
          <p14:tracePt t="138038" x="2755900" y="6692900"/>
          <p14:tracePt t="138055" x="2889250" y="6610350"/>
          <p14:tracePt t="138071" x="2927350" y="6572250"/>
          <p14:tracePt t="138088" x="2952750" y="6546850"/>
          <p14:tracePt t="138105" x="2959100" y="6527800"/>
          <p14:tracePt t="138121" x="2997200" y="6496050"/>
          <p14:tracePt t="138139" x="3035300" y="6477000"/>
          <p14:tracePt t="138155" x="3060700" y="6457950"/>
          <p14:tracePt t="138172" x="3079750" y="6426200"/>
          <p14:tracePt t="138188" x="3086100" y="6400800"/>
          <p14:tracePt t="138205" x="3086100" y="6299200"/>
          <p14:tracePt t="138222" x="3073400" y="6267450"/>
          <p14:tracePt t="138238" x="3054350" y="6242050"/>
          <p14:tracePt t="138255" x="3041650" y="6223000"/>
          <p14:tracePt t="138272" x="3035300" y="6210300"/>
          <p14:tracePt t="138288" x="3022600" y="6197600"/>
          <p14:tracePt t="138305" x="2971800" y="6178550"/>
          <p14:tracePt t="138305" x="2946400" y="6172200"/>
          <p14:tracePt t="138322" x="2870200" y="6165850"/>
          <p14:tracePt t="138338" x="2787650" y="6159500"/>
          <p14:tracePt t="138355" x="2679700" y="6146800"/>
          <p14:tracePt t="138372" x="2559050" y="6140450"/>
          <p14:tracePt t="138389" x="2501900" y="6140450"/>
          <p14:tracePt t="138405" x="2286000" y="6121400"/>
          <p14:tracePt t="138422" x="2089150" y="6108700"/>
          <p14:tracePt t="138439" x="2012950" y="6096000"/>
          <p14:tracePt t="138455" x="1968500" y="6096000"/>
          <p14:tracePt t="138472" x="1917700" y="6096000"/>
          <p14:tracePt t="138489" x="1828800" y="6121400"/>
          <p14:tracePt t="138506" x="1720850" y="6159500"/>
          <p14:tracePt t="138522" x="1619250" y="6229350"/>
          <p14:tracePt t="138539" x="1543050" y="6267450"/>
          <p14:tracePt t="138556" x="1504950" y="6292850"/>
          <p14:tracePt t="138572" x="1447800" y="6318250"/>
          <p14:tracePt t="138589" x="1422400" y="6324600"/>
          <p14:tracePt t="138605" x="1358900" y="6356350"/>
          <p14:tracePt t="138622" x="1320800" y="6362700"/>
          <p14:tracePt t="138639" x="1244600" y="6375400"/>
          <p14:tracePt t="138656" x="1143000" y="6388100"/>
          <p14:tracePt t="138673" x="1047750" y="6413500"/>
          <p14:tracePt t="138689" x="990600" y="6438900"/>
          <p14:tracePt t="138706" x="977900" y="6457950"/>
          <p14:tracePt t="138746" x="977900" y="6483350"/>
          <p14:tracePt t="138754" x="977900" y="6508750"/>
          <p14:tracePt t="138772" x="977900" y="6527800"/>
          <p14:tracePt t="138773" x="984250" y="6534150"/>
          <p14:tracePt t="138811" x="984250" y="6540500"/>
          <p14:tracePt t="138818" x="990600" y="6546850"/>
          <p14:tracePt t="138822" x="1003300" y="6559550"/>
          <p14:tracePt t="138839" x="1028700" y="6584950"/>
          <p14:tracePt t="138856" x="1079500" y="6610350"/>
          <p14:tracePt t="138872" x="1111250" y="6623050"/>
          <p14:tracePt t="138889" x="1143000" y="6623050"/>
          <p14:tracePt t="138908" x="1168400" y="6623050"/>
          <p14:tracePt t="138923" x="1225550" y="6623050"/>
          <p14:tracePt t="138939" x="1403350" y="6623050"/>
          <p14:tracePt t="138956" x="1574800" y="6642100"/>
          <p14:tracePt t="138973" x="1803400" y="6642100"/>
          <p14:tracePt t="138989" x="1854200" y="6642100"/>
          <p14:tracePt t="139006" x="2184400" y="6604000"/>
          <p14:tracePt t="139023" x="2305050" y="6591300"/>
          <p14:tracePt t="139040" x="2355850" y="6591300"/>
          <p14:tracePt t="139056" x="2406650" y="6591300"/>
          <p14:tracePt t="139073" x="2482850" y="6584950"/>
          <p14:tracePt t="139089" x="2603500" y="6559550"/>
          <p14:tracePt t="139106" x="2698750" y="6502400"/>
          <p14:tracePt t="139123" x="2736850" y="6470650"/>
          <p14:tracePt t="139140" x="2762250" y="6451600"/>
          <p14:tracePt t="139156" x="2787650" y="6438900"/>
          <p14:tracePt t="139173" x="2806700" y="6426200"/>
          <p14:tracePt t="139190" x="2844800" y="6388100"/>
          <p14:tracePt t="139206" x="2870200" y="6369050"/>
          <p14:tracePt t="139223" x="2870200" y="6350000"/>
          <p14:tracePt t="139240" x="2876550" y="6330950"/>
          <p14:tracePt t="139257" x="2876550" y="6305550"/>
          <p14:tracePt t="139273" x="2863850" y="6286500"/>
          <p14:tracePt t="139290" x="2819400" y="6267450"/>
          <p14:tracePt t="139306" x="2736850" y="6235700"/>
          <p14:tracePt t="139323" x="2647950" y="6203950"/>
          <p14:tracePt t="139339" x="2527300" y="6159500"/>
          <p14:tracePt t="139356" x="2400300" y="6127750"/>
          <p14:tracePt t="139373" x="2266950" y="6102350"/>
          <p14:tracePt t="139390" x="2146300" y="6102350"/>
          <p14:tracePt t="139407" x="2000250" y="6102350"/>
          <p14:tracePt t="139423" x="1924050" y="6102350"/>
          <p14:tracePt t="139441" x="1778000" y="6115050"/>
          <p14:tracePt t="139457" x="1670050" y="6121400"/>
          <p14:tracePt t="139474" x="1581150" y="6140450"/>
          <p14:tracePt t="139474" x="1555750" y="6146800"/>
          <p14:tracePt t="139491" x="1492250" y="6172200"/>
          <p14:tracePt t="139508" x="1409700" y="6203950"/>
          <p14:tracePt t="139525" x="1384300" y="6223000"/>
          <p14:tracePt t="139563" x="1358900" y="6242050"/>
          <p14:tracePt t="139571" x="1352550" y="6254750"/>
          <p14:tracePt t="139576" x="1352550" y="6261100"/>
          <p14:tracePt t="139591" x="1327150" y="6280150"/>
          <p14:tracePt t="139609" x="1314450" y="6292850"/>
          <p14:tracePt t="139625" x="1308100" y="6305550"/>
          <p14:tracePt t="139642" x="1308100" y="6318250"/>
          <p14:tracePt t="139658" x="1301750" y="6318250"/>
          <p14:tracePt t="139675" x="1301750" y="6324600"/>
          <p14:tracePt t="139692" x="1301750" y="6330950"/>
          <p14:tracePt t="140090" x="0" y="0"/>
        </p14:tracePtLst>
        <p14:tracePtLst>
          <p14:tracePt t="144091" x="5740400" y="5321300"/>
          <p14:tracePt t="144098" x="5746750" y="5314950"/>
          <p14:tracePt t="144125" x="5746750" y="5308600"/>
          <p14:tracePt t="144131" x="5753100" y="5302250"/>
          <p14:tracePt t="144147" x="5765800" y="5295900"/>
          <p14:tracePt t="144155" x="5772150" y="5283200"/>
          <p14:tracePt t="144171" x="5772150" y="5276850"/>
          <p14:tracePt t="144187" x="5778500" y="5264150"/>
          <p14:tracePt t="144203" x="5784850" y="5251450"/>
          <p14:tracePt t="144232" x="5784850" y="5226050"/>
          <p14:tracePt t="144235" x="5784850" y="5200650"/>
          <p14:tracePt t="144251" x="5784850" y="5162550"/>
          <p14:tracePt t="144283" x="5772150" y="5118100"/>
          <p14:tracePt t="144283" x="5746750" y="5067300"/>
          <p14:tracePt t="144307" x="5695950" y="5010150"/>
          <p14:tracePt t="144323" x="5676900" y="4997450"/>
          <p14:tracePt t="144339" x="5619750" y="4953000"/>
          <p14:tracePt t="144355" x="5543550" y="4902200"/>
          <p14:tracePt t="144371" x="5467350" y="4851400"/>
          <p14:tracePt t="144387" x="5353050" y="4794250"/>
          <p14:tracePt t="144400" x="5162550" y="4718050"/>
          <p14:tracePt t="144416" x="5086350" y="4686300"/>
          <p14:tracePt t="144432" x="4997450" y="4679950"/>
          <p14:tracePt t="144449" x="4908550" y="4667250"/>
          <p14:tracePt t="144466" x="4864100" y="4660900"/>
          <p14:tracePt t="144466" x="4730750" y="4648200"/>
          <p14:tracePt t="144483" x="4616450" y="4641850"/>
          <p14:tracePt t="144499" x="4514850" y="4635500"/>
          <p14:tracePt t="144515" x="4356100" y="4635500"/>
          <p14:tracePt t="144532" x="4273550" y="4641850"/>
          <p14:tracePt t="144548" x="4140200" y="4660900"/>
          <p14:tracePt t="144565" x="3987800" y="4699000"/>
          <p14:tracePt t="144582" x="3860800" y="4762500"/>
          <p14:tracePt t="144600" x="3727450" y="4838700"/>
          <p14:tracePt t="144617" x="3556000" y="4984750"/>
          <p14:tracePt t="144633" x="3479800" y="5073650"/>
          <p14:tracePt t="144650" x="3390900" y="5232400"/>
          <p14:tracePt t="144668" x="3340100" y="5346700"/>
          <p14:tracePt t="144683" x="3308350" y="5461000"/>
          <p14:tracePt t="144700" x="3295650" y="5568950"/>
          <p14:tracePt t="144716" x="3282950" y="5734050"/>
          <p14:tracePt t="144733" x="3295650" y="5848350"/>
          <p14:tracePt t="144750" x="3321050" y="5962650"/>
          <p14:tracePt t="144767" x="3352800" y="6051550"/>
          <p14:tracePt t="144783" x="3378200" y="6127750"/>
          <p14:tracePt t="144800" x="3397250" y="6172200"/>
          <p14:tracePt t="144817" x="3422650" y="6197600"/>
          <p14:tracePt t="144833" x="3486150" y="6267450"/>
          <p14:tracePt t="144850" x="3543300" y="6299200"/>
          <p14:tracePt t="144867" x="3676650" y="6362700"/>
          <p14:tracePt t="144884" x="3784600" y="6400800"/>
          <p14:tracePt t="144900" x="3917950" y="6426200"/>
          <p14:tracePt t="144917" x="4102100" y="6432550"/>
          <p14:tracePt t="144934" x="4514850" y="6413500"/>
          <p14:tracePt t="144950" x="4870450" y="6400800"/>
          <p14:tracePt t="144967" x="5194300" y="6400800"/>
          <p14:tracePt t="144984" x="5613400" y="6419850"/>
          <p14:tracePt t="145001" x="5784850" y="6394450"/>
          <p14:tracePt t="145017" x="5905500" y="6305550"/>
          <p14:tracePt t="145034" x="6267450" y="6019800"/>
          <p14:tracePt t="145050" x="6496050" y="5803900"/>
          <p14:tracePt t="145067" x="6788150" y="5429250"/>
          <p14:tracePt t="145084" x="6870700" y="5270500"/>
          <p14:tracePt t="145100" x="6877050" y="5130800"/>
          <p14:tracePt t="145117" x="6864350" y="4965700"/>
          <p14:tracePt t="145134" x="6845300" y="4902200"/>
          <p14:tracePt t="145151" x="6838950" y="4832350"/>
          <p14:tracePt t="145167" x="6832600" y="4756150"/>
          <p14:tracePt t="145184" x="6832600" y="4699000"/>
          <p14:tracePt t="145201" x="6832600" y="4660900"/>
          <p14:tracePt t="145217" x="6832600" y="4641850"/>
          <p14:tracePt t="145234" x="6832600" y="4603750"/>
          <p14:tracePt t="145251" x="6807200" y="4533900"/>
          <p14:tracePt t="145267" x="6724650" y="4419600"/>
          <p14:tracePt t="145284" x="6705600" y="4394200"/>
          <p14:tracePt t="145301" x="6686550" y="4381500"/>
          <p14:tracePt t="145318" x="6680200" y="4375150"/>
          <p14:tracePt t="145334" x="6667500" y="4362450"/>
          <p14:tracePt t="145352" x="6610350" y="4349750"/>
          <p14:tracePt t="145367" x="6572250" y="4349750"/>
          <p14:tracePt t="145384" x="6521450" y="4362450"/>
          <p14:tracePt t="145401" x="6419850" y="4387850"/>
          <p14:tracePt t="145418" x="6305550" y="4413250"/>
          <p14:tracePt t="145434" x="6032500" y="4470400"/>
          <p14:tracePt t="145451" x="5753100" y="4508500"/>
          <p14:tracePt t="145468" x="5264150" y="4546600"/>
          <p14:tracePt t="145484" x="5080000" y="4546600"/>
          <p14:tracePt t="145502" x="4972050" y="4546600"/>
          <p14:tracePt t="145518" x="4889500" y="4540250"/>
          <p14:tracePt t="145535" x="4832350" y="4540250"/>
          <p14:tracePt t="145551" x="4768850" y="4559300"/>
          <p14:tracePt t="145569" x="4641850" y="4603750"/>
          <p14:tracePt t="145585" x="4584700" y="4622800"/>
          <p14:tracePt t="145601" x="4483100" y="4660900"/>
          <p14:tracePt t="145618" x="4330700" y="4724400"/>
          <p14:tracePt t="145635" x="4216400" y="4756150"/>
          <p14:tracePt t="145651" x="4184650" y="4775200"/>
          <p14:tracePt t="145668" x="3943350" y="4876800"/>
          <p14:tracePt t="145685" x="3911600" y="4902200"/>
          <p14:tracePt t="145701" x="3898900" y="4921250"/>
          <p14:tracePt t="145718" x="3892550" y="4959350"/>
          <p14:tracePt t="145735" x="3886200" y="4972050"/>
          <p14:tracePt t="145752" x="3879850" y="5035550"/>
          <p14:tracePt t="145769" x="3867150" y="5118100"/>
          <p14:tracePt t="145785" x="3867150" y="5219700"/>
          <p14:tracePt t="145802" x="3867150" y="5365750"/>
          <p14:tracePt t="145819" x="3898900" y="5480050"/>
          <p14:tracePt t="145835" x="3956050" y="5581650"/>
          <p14:tracePt t="145852" x="3968750" y="5632450"/>
          <p14:tracePt t="145868" x="4044950" y="5861050"/>
          <p14:tracePt t="145885" x="4051300" y="5911850"/>
          <p14:tracePt t="145902" x="4057650" y="5949950"/>
          <p14:tracePt t="145918" x="4057650" y="5962650"/>
          <p14:tracePt t="145935" x="4076700" y="5994400"/>
          <p14:tracePt t="145952" x="4089400" y="6013450"/>
          <p14:tracePt t="145968" x="4102100" y="6032500"/>
          <p14:tracePt t="145985" x="4108450" y="6032500"/>
          <p14:tracePt t="145985" x="4114800" y="6038850"/>
          <p14:tracePt t="146003" x="4152900" y="6070600"/>
          <p14:tracePt t="146019" x="4286250" y="6146800"/>
          <p14:tracePt t="146035" x="4451350" y="6242050"/>
          <p14:tracePt t="146052" x="4610100" y="6299200"/>
          <p14:tracePt t="146069" x="5327650" y="6457950"/>
          <p14:tracePt t="146086" x="5664200" y="6470650"/>
          <p14:tracePt t="146102" x="5937250" y="6457950"/>
          <p14:tracePt t="146119" x="6223000" y="6426200"/>
          <p14:tracePt t="146136" x="6375400" y="6426200"/>
          <p14:tracePt t="146152" x="6527800" y="6400800"/>
          <p14:tracePt t="146169" x="6711950" y="6286500"/>
          <p14:tracePt t="146185" x="6858000" y="6115050"/>
          <p14:tracePt t="146185" x="6915150" y="6007100"/>
          <p14:tracePt t="146203" x="7035800" y="5810250"/>
          <p14:tracePt t="146219" x="7054850" y="5765800"/>
          <p14:tracePt t="146236" x="7061200" y="5740400"/>
          <p14:tracePt t="146252" x="7067550" y="5727700"/>
          <p14:tracePt t="146269" x="7073900" y="5708650"/>
          <p14:tracePt t="146286" x="7080250" y="5695950"/>
          <p14:tracePt t="146302" x="7080250" y="5676900"/>
          <p14:tracePt t="146319" x="7086600" y="5670550"/>
          <p14:tracePt t="146571" x="7080250" y="5670550"/>
          <p14:tracePt t="146578" x="7073900" y="5670550"/>
          <p14:tracePt t="146611" x="7067550" y="5683250"/>
          <p14:tracePt t="146643" x="7061200" y="5695950"/>
          <p14:tracePt t="146682" x="7054850" y="5721350"/>
          <p14:tracePt t="146859" x="7061200" y="5721350"/>
          <p14:tracePt t="146875" x="7073900" y="5721350"/>
          <p14:tracePt t="146883" x="7124700" y="5689600"/>
          <p14:tracePt t="146883" x="7162800" y="5676900"/>
          <p14:tracePt t="146899" x="7188200" y="5664200"/>
          <p14:tracePt t="146907" x="7239000" y="5632450"/>
          <p14:tracePt t="146914" x="7258050" y="5613400"/>
          <p14:tracePt t="146920" x="7283450" y="5588000"/>
          <p14:tracePt t="146938" x="7289800" y="5581650"/>
          <p14:tracePt t="146954" x="7289800" y="5575300"/>
          <p14:tracePt t="146970" x="7289800" y="5568950"/>
          <p14:tracePt t="146987" x="7289800" y="5562600"/>
          <p14:tracePt t="147026" x="7289800" y="5556250"/>
          <p14:tracePt t="147037" x="7277100" y="5543550"/>
          <p14:tracePt t="147039" x="7194550" y="5499100"/>
          <p14:tracePt t="147054" x="7054850" y="5441950"/>
          <p14:tracePt t="147071" x="6813550" y="5372100"/>
          <p14:tracePt t="147087" x="6648450" y="5327650"/>
          <p14:tracePt t="147104" x="6496050" y="5289550"/>
          <p14:tracePt t="147120" x="6267450" y="5238750"/>
          <p14:tracePt t="147137" x="6121400" y="5207000"/>
          <p14:tracePt t="147154" x="6026150" y="5207000"/>
          <p14:tracePt t="147171" x="6019800" y="5207000"/>
          <p14:tracePt t="147242" x="6013450" y="5207000"/>
          <p14:tracePt t="147259" x="6007100" y="5207000"/>
          <p14:tracePt t="147330" x="6000750" y="5207000"/>
          <p14:tracePt t="147337" x="5994400" y="5207000"/>
          <p14:tracePt t="147355" x="5981700" y="5207000"/>
          <p14:tracePt t="147355" x="5969000" y="5207000"/>
          <p14:tracePt t="147371" x="5943600" y="5207000"/>
          <p14:tracePt t="147387" x="5930900" y="5207000"/>
          <p14:tracePt t="147506" x="5930900" y="5200650"/>
          <p14:tracePt t="147522" x="5930900" y="5187950"/>
          <p14:tracePt t="147531" x="5937250" y="5181600"/>
          <p14:tracePt t="147538" x="5943600" y="5175250"/>
          <p14:tracePt t="147555" x="5943600" y="5168900"/>
          <p14:tracePt t="147556" x="5943600" y="5162550"/>
          <p14:tracePt t="147627" x="5943600" y="5156200"/>
          <p14:tracePt t="147650" x="5943600" y="5149850"/>
          <p14:tracePt t="147665" x="5943600" y="5137150"/>
          <p14:tracePt t="147682" x="5943600" y="5130800"/>
          <p14:tracePt t="147691" x="5937250" y="5111750"/>
          <p14:tracePt t="147697" x="5930900" y="5105400"/>
          <p14:tracePt t="147705" x="5924550" y="5086350"/>
          <p14:tracePt t="147721" x="5892800" y="5067300"/>
          <p14:tracePt t="147739" x="5861050" y="5067300"/>
          <p14:tracePt t="147755" x="5842000" y="5067300"/>
          <p14:tracePt t="147771" x="5835650" y="5067300"/>
          <p14:tracePt t="147788" x="5797550" y="5067300"/>
          <p14:tracePt t="147804" x="5765800" y="5067300"/>
          <p14:tracePt t="147822" x="5695950" y="5054600"/>
          <p14:tracePt t="147838" x="5657850" y="5054600"/>
          <p14:tracePt t="147855" x="5638800" y="5054600"/>
          <p14:tracePt t="147872" x="5588000" y="5054600"/>
          <p14:tracePt t="147888" x="5562600" y="5054600"/>
          <p14:tracePt t="147905" x="5549900" y="5054600"/>
          <p14:tracePt t="147922" x="5511800" y="5054600"/>
          <p14:tracePt t="147939" x="5480050" y="5054600"/>
          <p14:tracePt t="147955" x="5441950" y="5054600"/>
          <p14:tracePt t="147972" x="5403850" y="5060950"/>
          <p14:tracePt t="147988" x="5391150" y="5067300"/>
          <p14:tracePt t="148005" x="5346700" y="5067300"/>
          <p14:tracePt t="148022" x="5321300" y="5067300"/>
          <p14:tracePt t="148039" x="5283200" y="5067300"/>
          <p14:tracePt t="148055" x="5264150" y="5060950"/>
          <p14:tracePt t="148072" x="5219700" y="5054600"/>
          <p14:tracePt t="148089" x="5194300" y="5041900"/>
          <p14:tracePt t="148105" x="5175250" y="5041900"/>
          <p14:tracePt t="148122" x="5137150" y="5035550"/>
          <p14:tracePt t="148140" x="5111750" y="5016500"/>
          <p14:tracePt t="148156" x="5092700" y="5010150"/>
          <p14:tracePt t="148172" x="5086350" y="5010150"/>
          <p14:tracePt t="148226" x="5080000" y="5010150"/>
          <p14:tracePt t="148498" x="5067300" y="5010150"/>
          <p14:tracePt t="148506" x="5054600" y="5003800"/>
          <p14:tracePt t="148523" x="5041900" y="5003800"/>
          <p14:tracePt t="148523" x="5003800" y="4997450"/>
          <p14:tracePt t="148540" x="4984750" y="4997450"/>
          <p14:tracePt t="148556" x="4972050" y="4997450"/>
          <p14:tracePt t="148573" x="4933950" y="4997450"/>
          <p14:tracePt t="148590" x="4889500" y="4997450"/>
          <p14:tracePt t="148606" x="4781550" y="5010150"/>
          <p14:tracePt t="148623" x="4730750" y="5022850"/>
          <p14:tracePt t="148639" x="4705350" y="5029200"/>
          <p14:tracePt t="148657" x="4705350" y="5035550"/>
          <p14:tracePt t="148673" x="4705350" y="5041900"/>
          <p14:tracePt t="148690" x="4692650" y="5048250"/>
          <p14:tracePt t="148707" x="4679950" y="5067300"/>
          <p14:tracePt t="148723" x="4679950" y="5080000"/>
          <p14:tracePt t="148740" x="4673600" y="5099050"/>
          <p14:tracePt t="148756" x="4673600" y="5149850"/>
          <p14:tracePt t="148773" x="4667250" y="5168900"/>
          <p14:tracePt t="148790" x="4667250" y="5194300"/>
          <p14:tracePt t="148807" x="4667250" y="5207000"/>
          <p14:tracePt t="148823" x="4667250" y="5219700"/>
          <p14:tracePt t="148840" x="4667250" y="5238750"/>
          <p14:tracePt t="148856" x="4673600" y="5257800"/>
          <p14:tracePt t="148873" x="4673600" y="5264150"/>
          <p14:tracePt t="148890" x="4679950" y="5276850"/>
          <p14:tracePt t="148907" x="4692650" y="5289550"/>
          <p14:tracePt t="148923" x="4711700" y="5314950"/>
          <p14:tracePt t="148940" x="4737100" y="5327650"/>
          <p14:tracePt t="148957" x="4762500" y="5334000"/>
          <p14:tracePt t="148974" x="4806950" y="5353050"/>
          <p14:tracePt t="148990" x="4845050" y="5372100"/>
          <p14:tracePt t="149007" x="4921250" y="5410200"/>
          <p14:tracePt t="149024" x="5105400" y="5480050"/>
          <p14:tracePt t="149040" x="5289550" y="5511800"/>
          <p14:tracePt t="149057" x="5473700" y="5518150"/>
          <p14:tracePt t="149074" x="5822950" y="5518150"/>
          <p14:tracePt t="149091" x="5956300" y="5505450"/>
          <p14:tracePt t="149107" x="6121400" y="5480050"/>
          <p14:tracePt t="149124" x="6248400" y="5429250"/>
          <p14:tracePt t="149140" x="6362700" y="5372100"/>
          <p14:tracePt t="149157" x="6438900" y="5340350"/>
          <p14:tracePt t="149174" x="6477000" y="5327650"/>
          <p14:tracePt t="149190" x="6489700" y="5321300"/>
          <p14:tracePt t="149207" x="6502400" y="5308600"/>
          <p14:tracePt t="149224" x="6508750" y="5295900"/>
          <p14:tracePt t="149241" x="6534150" y="5257800"/>
          <p14:tracePt t="149257" x="6534150" y="5238750"/>
          <p14:tracePt t="149275" x="6540500" y="5226050"/>
          <p14:tracePt t="149291" x="6540500" y="5207000"/>
          <p14:tracePt t="149307" x="6527800" y="5175250"/>
          <p14:tracePt t="149325" x="6496050" y="5137150"/>
          <p14:tracePt t="149341" x="6457950" y="5099050"/>
          <p14:tracePt t="149358" x="6426200" y="5073650"/>
          <p14:tracePt t="149374" x="6369050" y="5048250"/>
          <p14:tracePt t="149391" x="6330950" y="5029200"/>
          <p14:tracePt t="149407" x="6254750" y="4997450"/>
          <p14:tracePt t="149425" x="6203950" y="4978400"/>
          <p14:tracePt t="149441" x="6076950" y="4940300"/>
          <p14:tracePt t="149458" x="5975350" y="4908550"/>
          <p14:tracePt t="149475" x="5810250" y="4857750"/>
          <p14:tracePt t="149491" x="5740400" y="4851400"/>
          <p14:tracePt t="149508" x="5689600" y="4845050"/>
          <p14:tracePt t="149524" x="5676900" y="4845050"/>
          <p14:tracePt t="149541" x="5619750" y="4845050"/>
          <p14:tracePt t="149558" x="5575300" y="4845050"/>
          <p14:tracePt t="149574" x="5518150" y="4851400"/>
          <p14:tracePt t="149591" x="5467350" y="4870450"/>
          <p14:tracePt t="149607" x="5429250" y="4876800"/>
          <p14:tracePt t="149624" x="5384800" y="4889500"/>
          <p14:tracePt t="149640" x="5321300" y="4889500"/>
          <p14:tracePt t="149657" x="5276850" y="4889500"/>
          <p14:tracePt t="149673" x="5251450" y="4902200"/>
          <p14:tracePt t="149690" x="5226050" y="4914900"/>
          <p14:tracePt t="149707" x="5194300" y="4940300"/>
          <p14:tracePt t="149724" x="5143500" y="4953000"/>
          <p14:tracePt t="149741" x="5054600" y="4972050"/>
          <p14:tracePt t="149758" x="5029200" y="4984750"/>
          <p14:tracePt t="149775" x="4997450" y="4997450"/>
          <p14:tracePt t="149791" x="4978400" y="5010150"/>
          <p14:tracePt t="149809" x="4965700" y="5022850"/>
          <p14:tracePt t="149825" x="4953000" y="5035550"/>
          <p14:tracePt t="149842" x="4946650" y="5054600"/>
          <p14:tracePt t="149858" x="4933950" y="5060950"/>
          <p14:tracePt t="149875" x="4933950" y="5067300"/>
          <p14:tracePt t="149916" x="4927600" y="5073650"/>
          <p14:tracePt t="149930" x="4927600" y="5080000"/>
          <p14:tracePt t="150114" x="4927600" y="5067300"/>
          <p14:tracePt t="150122" x="4927600" y="5054600"/>
          <p14:tracePt t="150130" x="4933950" y="5029200"/>
          <p14:tracePt t="150142" x="4953000" y="4965700"/>
          <p14:tracePt t="150159" x="4972050" y="4851400"/>
          <p14:tracePt t="150176" x="4972050" y="4743450"/>
          <p14:tracePt t="150192" x="4972050" y="4603750"/>
          <p14:tracePt t="150209" x="4953000" y="4457700"/>
          <p14:tracePt t="150226" x="4940300" y="4406900"/>
          <p14:tracePt t="150243" x="4927600" y="4375150"/>
          <p14:tracePt t="150259" x="4914900" y="4324350"/>
          <p14:tracePt t="150275" x="4756150" y="4000500"/>
          <p14:tracePt t="150293" x="4565650" y="3619500"/>
          <p14:tracePt t="150309" x="4235450" y="3035300"/>
          <p14:tracePt t="150326" x="4127500" y="2870200"/>
          <p14:tracePt t="150342" x="4089400" y="2813050"/>
          <p14:tracePt t="150359" x="4076700" y="2787650"/>
          <p14:tracePt t="150376" x="4070350" y="2781300"/>
          <p14:tracePt t="150450" x="4095750" y="2863850"/>
          <p14:tracePt t="150458" x="4159250" y="3048000"/>
          <p14:tracePt t="150482" x="4222750" y="3200400"/>
          <p14:tracePt t="150490" x="4248150" y="3263900"/>
          <p14:tracePt t="150493" x="4533900" y="3790950"/>
          <p14:tracePt t="150509" x="4616450" y="3962400"/>
          <p14:tracePt t="150526" x="4673600" y="4064000"/>
          <p14:tracePt t="150543" x="4768850" y="4235450"/>
          <p14:tracePt t="150560" x="4851400" y="4375150"/>
          <p14:tracePt t="150576" x="4908550" y="4483100"/>
          <p14:tracePt t="150593" x="4921250" y="4495800"/>
          <p14:tracePt t="150712" x="4921250" y="4502150"/>
          <p14:tracePt t="150738" x="4933950" y="4540250"/>
          <p14:tracePt t="150746" x="4946650" y="4565650"/>
          <p14:tracePt t="150754" x="4953000" y="4584700"/>
          <p14:tracePt t="150761" x="4965700" y="4603750"/>
          <p14:tracePt t="150866" x="4959350" y="4603750"/>
          <p14:tracePt t="150882" x="4946650" y="4603750"/>
          <p14:tracePt t="150893" x="4800600" y="4375150"/>
          <p14:tracePt t="150894" x="4508500" y="3816350"/>
          <p14:tracePt t="150910" x="4279900" y="3308350"/>
          <p14:tracePt t="150927" x="4083050" y="2946400"/>
          <p14:tracePt t="150943" x="3956050" y="2654300"/>
          <p14:tracePt t="150960" x="3854450" y="2400300"/>
          <p14:tracePt t="150977" x="3714750" y="2038350"/>
          <p14:tracePt t="150994" x="3676650" y="1981200"/>
          <p14:tracePt t="151010" x="3663950" y="1968500"/>
          <p14:tracePt t="151170" x="3657600" y="1968500"/>
          <p14:tracePt t="151234" x="3644900" y="2032000"/>
          <p14:tracePt t="151242" x="3644900" y="2197100"/>
          <p14:tracePt t="151253" x="3644900" y="2260600"/>
          <p14:tracePt t="151261" x="3676650" y="2463800"/>
          <p14:tracePt t="151277" x="3727450" y="2990850"/>
          <p14:tracePt t="151294" x="3746500" y="3276600"/>
          <p14:tracePt t="151311" x="3829050" y="3619500"/>
          <p14:tracePt t="151327" x="3987800" y="4089400"/>
          <p14:tracePt t="151344" x="4337050" y="4940300"/>
          <p14:tracePt t="151361" x="4432300" y="5092700"/>
          <p14:tracePt t="151378" x="4432300" y="5105400"/>
          <p14:tracePt t="151546" x="4438650" y="5105400"/>
          <p14:tracePt t="151554" x="4445000" y="5105400"/>
          <p14:tracePt t="151562" x="4445000" y="5111750"/>
          <p14:tracePt t="151578" x="4451350" y="5111750"/>
          <p14:tracePt t="151602" x="4438650" y="5035550"/>
          <p14:tracePt t="151611" x="4413250" y="4895850"/>
          <p14:tracePt t="151612" x="4286250" y="4394200"/>
          <p14:tracePt t="151627" x="4203700" y="4025900"/>
          <p14:tracePt t="151644" x="4089400" y="3683000"/>
          <p14:tracePt t="151661" x="4032250" y="3543300"/>
          <p14:tracePt t="151678" x="3638550" y="2711450"/>
          <p14:tracePt t="151695" x="3416300" y="2374900"/>
          <p14:tracePt t="151711" x="3213100" y="2101850"/>
          <p14:tracePt t="151728" x="3092450" y="1987550"/>
          <p14:tracePt t="151744" x="3060700" y="1949450"/>
          <p14:tracePt t="151762" x="3041650" y="1936750"/>
          <p14:tracePt t="151890" x="3035300" y="1924050"/>
          <p14:tracePt t="151898" x="3035300" y="1917700"/>
          <p14:tracePt t="151906" x="3035300" y="1905000"/>
          <p14:tracePt t="151912" x="3035300" y="1898650"/>
          <p14:tracePt t="151963" x="3022600" y="1898650"/>
          <p14:tracePt t="151970" x="3022600" y="1892300"/>
          <p14:tracePt t="151972" x="3016250" y="1892300"/>
          <p14:tracePt t="151978" x="3016250" y="1885950"/>
          <p14:tracePt t="151995" x="3009900" y="1873250"/>
          <p14:tracePt t="152258" x="3016250" y="1873250"/>
          <p14:tracePt t="152274" x="3028950" y="1873250"/>
          <p14:tracePt t="152282" x="3035300" y="1873250"/>
          <p14:tracePt t="152290" x="3048000" y="1873250"/>
          <p14:tracePt t="152299" x="3054350" y="1873250"/>
          <p14:tracePt t="152602" x="3060700" y="1873250"/>
          <p14:tracePt t="152610" x="3086100" y="1924050"/>
          <p14:tracePt t="152618" x="3143250" y="2025650"/>
          <p14:tracePt t="152629" x="3155950" y="2057400"/>
          <p14:tracePt t="152647" x="3213100" y="2184400"/>
          <p14:tracePt t="152663" x="3244850" y="2222500"/>
          <p14:tracePt t="152679" x="3302000" y="2317750"/>
          <p14:tracePt t="152696" x="3352800" y="2425700"/>
          <p14:tracePt t="152713" x="3505200" y="2774950"/>
          <p14:tracePt t="152713" x="3575050" y="2940050"/>
          <p14:tracePt t="152731" x="3740150" y="3352800"/>
          <p14:tracePt t="152747" x="3860800" y="3651250"/>
          <p14:tracePt t="152763" x="4013200" y="4102100"/>
          <p14:tracePt t="152780" x="4089400" y="4305300"/>
          <p14:tracePt t="152796" x="4343400" y="4819650"/>
          <p14:tracePt t="152813" x="4432300" y="5003800"/>
          <p14:tracePt t="152830" x="4546600" y="5207000"/>
          <p14:tracePt t="152847" x="4578350" y="5245100"/>
          <p14:tracePt t="153042" x="4584700" y="5251450"/>
          <p14:tracePt t="153107" x="4591050" y="5251450"/>
          <p14:tracePt t="153146" x="4597400" y="5251450"/>
          <p14:tracePt t="153156" x="4622800" y="5251450"/>
          <p14:tracePt t="153173" x="4699000" y="5219700"/>
          <p14:tracePt t="153174" x="4756150" y="5187950"/>
          <p14:tracePt t="153180" x="4876800" y="5111750"/>
          <p14:tracePt t="153197" x="4940300" y="5067300"/>
          <p14:tracePt t="153214" x="4984750" y="5041900"/>
          <p14:tracePt t="153231" x="4991100" y="5035550"/>
          <p14:tracePt t="153266" x="4997450" y="5035550"/>
          <p14:tracePt t="153282" x="5003800" y="5035550"/>
          <p14:tracePt t="153306" x="5010150" y="5035550"/>
          <p14:tracePt t="154314" x="5022850" y="5022850"/>
          <p14:tracePt t="154325" x="5041900" y="5003800"/>
          <p14:tracePt t="154325" x="5080000" y="4972050"/>
          <p14:tracePt t="154332" x="5111750" y="4940300"/>
          <p14:tracePt t="154349" x="5130800" y="4914900"/>
          <p14:tracePt t="154366" x="5149850" y="4876800"/>
          <p14:tracePt t="154383" x="5162550" y="4857750"/>
          <p14:tracePt t="154434" x="5156200" y="4857750"/>
          <p14:tracePt t="154442" x="5143500" y="4857750"/>
          <p14:tracePt t="154450" x="5130800" y="4857750"/>
          <p14:tracePt t="154458" x="5118100" y="4857750"/>
          <p14:tracePt t="154466" x="5099050" y="4857750"/>
          <p14:tracePt t="154482" x="5067300" y="4845050"/>
          <p14:tracePt t="154499" x="5022850" y="4845050"/>
          <p14:tracePt t="154516" x="4965700" y="4826000"/>
          <p14:tracePt t="154532" x="4933950" y="4813300"/>
          <p14:tracePt t="154549" x="4908550" y="4813300"/>
          <p14:tracePt t="154567" x="4902200" y="4813300"/>
          <p14:tracePt t="154583" x="4876800" y="4813300"/>
          <p14:tracePt t="154599" x="4845050" y="4826000"/>
          <p14:tracePt t="154616" x="4813300" y="4845050"/>
          <p14:tracePt t="154633" x="4775200" y="4864100"/>
          <p14:tracePt t="154650" x="4743450" y="4883150"/>
          <p14:tracePt t="154666" x="4730750" y="4889500"/>
          <p14:tracePt t="154683" x="4718050" y="4895850"/>
          <p14:tracePt t="154699" x="4705350" y="4908550"/>
          <p14:tracePt t="154716" x="4692650" y="4908550"/>
          <p14:tracePt t="154732" x="4692650" y="4914900"/>
          <p14:tracePt t="154749" x="4673600" y="4933950"/>
          <p14:tracePt t="154766" x="4667250" y="4959350"/>
          <p14:tracePt t="154782" x="4648200" y="4978400"/>
          <p14:tracePt t="154799" x="4635500" y="5003800"/>
          <p14:tracePt t="154816" x="4622800" y="5035550"/>
          <p14:tracePt t="154833" x="4622800" y="5054600"/>
          <p14:tracePt t="154850" x="4622800" y="5060950"/>
          <p14:tracePt t="154866" x="4622800" y="5073650"/>
          <p14:tracePt t="154884" x="4622800" y="5080000"/>
          <p14:tracePt t="154938" x="4622800" y="5086350"/>
          <p14:tracePt t="154949" x="4622800" y="5092700"/>
          <p14:tracePt t="154966" x="4622800" y="5099050"/>
          <p14:tracePt t="154967" x="4622800" y="5111750"/>
          <p14:tracePt t="154983" x="4635500" y="5118100"/>
          <p14:tracePt t="155018" x="4641850" y="5124450"/>
          <p14:tracePt t="155018" x="4641850" y="5130800"/>
          <p14:tracePt t="155033" x="4692650" y="5156200"/>
          <p14:tracePt t="155050" x="4743450" y="5175250"/>
          <p14:tracePt t="155067" x="4819650" y="5213350"/>
          <p14:tracePt t="155083" x="4895850" y="5238750"/>
          <p14:tracePt t="155100" x="5010150" y="5276850"/>
          <p14:tracePt t="155117" x="5092700" y="5302250"/>
          <p14:tracePt t="155134" x="5219700" y="5308600"/>
          <p14:tracePt t="155150" x="5295900" y="5308600"/>
          <p14:tracePt t="155167" x="5378450" y="5314950"/>
          <p14:tracePt t="155184" x="5480050" y="5340350"/>
          <p14:tracePt t="155200" x="5607050" y="5372100"/>
          <p14:tracePt t="155217" x="5759450" y="5403850"/>
          <p14:tracePt t="155234" x="5810250" y="5403850"/>
          <p14:tracePt t="155251" x="5835650" y="5397500"/>
          <p14:tracePt t="155267" x="5886450" y="5378450"/>
          <p14:tracePt t="155284" x="5924550" y="5365750"/>
          <p14:tracePt t="155300" x="6013450" y="5359400"/>
          <p14:tracePt t="155317" x="6051550" y="5353050"/>
          <p14:tracePt t="155333" x="6076950" y="5327650"/>
          <p14:tracePt t="155350" x="6102350" y="5302250"/>
          <p14:tracePt t="155367" x="6115050" y="5264150"/>
          <p14:tracePt t="155384" x="6127750" y="5207000"/>
          <p14:tracePt t="155401" x="6134100" y="5181600"/>
          <p14:tracePt t="155417" x="6140450" y="5130800"/>
          <p14:tracePt t="155434" x="6134100" y="5073650"/>
          <p14:tracePt t="155451" x="6108700" y="5016500"/>
          <p14:tracePt t="155467" x="6083300" y="4997450"/>
          <p14:tracePt t="155484" x="6057900" y="4972050"/>
          <p14:tracePt t="155501" x="6019800" y="4933950"/>
          <p14:tracePt t="155518" x="5981700" y="4902200"/>
          <p14:tracePt t="155534" x="5937250" y="4876800"/>
          <p14:tracePt t="155551" x="5861050" y="4838700"/>
          <p14:tracePt t="155567" x="5810250" y="4819650"/>
          <p14:tracePt t="155584" x="5746750" y="4800600"/>
          <p14:tracePt t="155601" x="5676900" y="4781550"/>
          <p14:tracePt t="155618" x="5632450" y="4775200"/>
          <p14:tracePt t="155635" x="5600700" y="4775200"/>
          <p14:tracePt t="155651" x="5543550" y="4775200"/>
          <p14:tracePt t="155668" x="5467350" y="4781550"/>
          <p14:tracePt t="155684" x="5397500" y="4781550"/>
          <p14:tracePt t="155701" x="5289550" y="4794250"/>
          <p14:tracePt t="155718" x="5257800" y="4794250"/>
          <p14:tracePt t="155735" x="5219700" y="4800600"/>
          <p14:tracePt t="155753" x="5137150" y="4813300"/>
          <p14:tracePt t="155768" x="5060950" y="4826000"/>
          <p14:tracePt t="155785" x="4991100" y="4826000"/>
          <p14:tracePt t="155801" x="4946650" y="4838700"/>
          <p14:tracePt t="155818" x="4927600" y="4845050"/>
          <p14:tracePt t="155835" x="4908550" y="4857750"/>
          <p14:tracePt t="155851" x="4870450" y="4902200"/>
          <p14:tracePt t="155868" x="4838700" y="4933950"/>
          <p14:tracePt t="155885" x="4819650" y="4946650"/>
          <p14:tracePt t="155901" x="4781550" y="4965700"/>
          <p14:tracePt t="155918" x="4749800" y="4991100"/>
          <p14:tracePt t="155935" x="4705350" y="5029200"/>
          <p14:tracePt t="155952" x="4686300" y="5060950"/>
          <p14:tracePt t="155968" x="4660900" y="5099050"/>
          <p14:tracePt t="155986" x="4660900" y="5105400"/>
          <p14:tracePt t="155986" x="4648200" y="5118100"/>
          <p14:tracePt t="156002" x="4641850" y="5130800"/>
          <p14:tracePt t="156042" x="4641850" y="5137150"/>
          <p14:tracePt t="156066" x="4641850" y="5143500"/>
          <p14:tracePt t="156074" x="4641850" y="5149850"/>
          <p14:tracePt t="156082" x="4648200" y="5156200"/>
          <p14:tracePt t="156106" x="4654550" y="5162550"/>
          <p14:tracePt t="156114" x="4654550" y="5168900"/>
          <p14:tracePt t="156120" x="4667250" y="5168900"/>
          <p14:tracePt t="156136" x="4705350" y="5187950"/>
          <p14:tracePt t="156152" x="4768850" y="5226050"/>
          <p14:tracePt t="156169" x="4883150" y="5276850"/>
          <p14:tracePt t="156185" x="5137150" y="5334000"/>
          <p14:tracePt t="156202" x="5289550" y="5353050"/>
          <p14:tracePt t="156219" x="5384800" y="5353050"/>
          <p14:tracePt t="156235" x="5492750" y="5334000"/>
          <p14:tracePt t="156253" x="5537200" y="5327650"/>
          <p14:tracePt t="156270" x="5568950" y="5327650"/>
          <p14:tracePt t="156285" x="5626100" y="5321300"/>
          <p14:tracePt t="156302" x="5695950" y="5321300"/>
          <p14:tracePt t="156319" x="5829300" y="5314950"/>
          <p14:tracePt t="156336" x="5899150" y="5295900"/>
          <p14:tracePt t="156352" x="5943600" y="5270500"/>
          <p14:tracePt t="156369" x="6007100" y="5238750"/>
          <p14:tracePt t="156386" x="6096000" y="5219700"/>
          <p14:tracePt t="156403" x="6134100" y="5207000"/>
          <p14:tracePt t="156419" x="6165850" y="5181600"/>
          <p14:tracePt t="156436" x="6178550" y="5168900"/>
          <p14:tracePt t="156453" x="6191250" y="5130800"/>
          <p14:tracePt t="156469" x="6197600" y="5086350"/>
          <p14:tracePt t="156486" x="6203950" y="5073650"/>
          <p14:tracePt t="156502" x="6210300" y="5060950"/>
          <p14:tracePt t="156519" x="6210300" y="5054600"/>
          <p14:tracePt t="156536" x="6210300" y="5029200"/>
          <p14:tracePt t="156553" x="6191250" y="4984750"/>
          <p14:tracePt t="156553" x="6184900" y="4965700"/>
          <p14:tracePt t="156570" x="6146800" y="4921250"/>
          <p14:tracePt t="156586" x="6121400" y="4889500"/>
          <p14:tracePt t="156603" x="6102350" y="4883150"/>
          <p14:tracePt t="156619" x="6102350" y="4876800"/>
          <p14:tracePt t="156636" x="6102350" y="4870450"/>
          <p14:tracePt t="156653" x="6089650" y="4864100"/>
          <p14:tracePt t="156669" x="6057900" y="4838700"/>
          <p14:tracePt t="156686" x="6045200" y="4838700"/>
          <p14:tracePt t="156703" x="5981700" y="4832350"/>
          <p14:tracePt t="156720" x="5949950" y="4832350"/>
          <p14:tracePt t="156736" x="5899150" y="4832350"/>
          <p14:tracePt t="156753" x="5842000" y="4838700"/>
          <p14:tracePt t="156770" x="5683250" y="4813300"/>
          <p14:tracePt t="156787" x="5651500" y="4806950"/>
          <p14:tracePt t="156803" x="5619750" y="4800600"/>
          <p14:tracePt t="156820" x="5575300" y="4800600"/>
          <p14:tracePt t="156836" x="5543550" y="4806950"/>
          <p14:tracePt t="156854" x="5454650" y="4832350"/>
          <p14:tracePt t="156871" x="5365750" y="4845050"/>
          <p14:tracePt t="156887" x="5308600" y="4845050"/>
          <p14:tracePt t="156904" x="5156200" y="4857750"/>
          <p14:tracePt t="156921" x="5105400" y="4864100"/>
          <p14:tracePt t="156938" x="5067300" y="4876800"/>
          <p14:tracePt t="156954" x="5029200" y="4895850"/>
          <p14:tracePt t="156971" x="5016500" y="4902200"/>
          <p14:tracePt t="156987" x="4984750" y="4921250"/>
          <p14:tracePt t="157005" x="4978400" y="4921250"/>
          <p14:tracePt t="157021" x="4965700" y="4927600"/>
          <p14:tracePt t="157038" x="4946650" y="4933950"/>
          <p14:tracePt t="157054" x="4940300" y="4946650"/>
          <p14:tracePt t="157071" x="4927600" y="4959350"/>
          <p14:tracePt t="157088" x="4908550" y="4978400"/>
          <p14:tracePt t="157104" x="4806950" y="5048250"/>
          <p14:tracePt t="157121" x="4787900" y="5060950"/>
          <p14:tracePt t="157138" x="4768850" y="5080000"/>
          <p14:tracePt t="157156" x="4768850" y="5086350"/>
          <p14:tracePt t="157195" x="4768850" y="5092700"/>
          <p14:tracePt t="157195" x="4762500" y="5099050"/>
          <p14:tracePt t="157403" x="4762500" y="5105400"/>
          <p14:tracePt t="157410" x="4762500" y="5118100"/>
          <p14:tracePt t="157414" x="4762500" y="5130800"/>
          <p14:tracePt t="157422" x="4768850" y="5156200"/>
          <p14:tracePt t="157439" x="4781550" y="5181600"/>
          <p14:tracePt t="157455" x="4794250" y="5219700"/>
          <p14:tracePt t="157473" x="4813300" y="5251450"/>
          <p14:tracePt t="157488" x="4826000" y="5270500"/>
          <p14:tracePt t="157505" x="4845050" y="5295900"/>
          <p14:tracePt t="157522" x="4851400" y="5308600"/>
          <p14:tracePt t="157579" x="4857750" y="5314950"/>
          <p14:tracePt t="157587" x="4857750" y="5327650"/>
          <p14:tracePt t="157611" x="4864100" y="5334000"/>
          <p14:tracePt t="157619" x="4870450" y="5353050"/>
          <p14:tracePt t="157622" x="4876800" y="5353050"/>
          <p14:tracePt t="157715" x="4883150" y="5353050"/>
          <p14:tracePt t="157724" x="4895850" y="5353050"/>
          <p14:tracePt t="157731" x="4908550" y="5359400"/>
          <p14:tracePt t="157740" x="4914900" y="5359400"/>
          <p14:tracePt t="157755" x="4921250" y="5359400"/>
          <p14:tracePt t="157795" x="4927600" y="5359400"/>
          <p14:tracePt t="157819" x="4940300" y="5359400"/>
          <p14:tracePt t="157835" x="4940300" y="5353050"/>
          <p14:tracePt t="157907" x="4946650" y="5353050"/>
          <p14:tracePt t="157923" x="4972050" y="5353050"/>
          <p14:tracePt t="157932" x="4984750" y="5353050"/>
          <p14:tracePt t="157939" x="5003800" y="5353050"/>
          <p14:tracePt t="157956" x="5016500" y="5353050"/>
          <p14:tracePt t="157972" x="5029200" y="5359400"/>
          <p14:tracePt t="157989" x="5048250" y="5365750"/>
          <p14:tracePt t="158006" x="5092700" y="5372100"/>
          <p14:tracePt t="158023" x="5143500" y="5378450"/>
          <p14:tracePt t="158039" x="5181600" y="5378450"/>
          <p14:tracePt t="158115" x="5194300" y="5378450"/>
          <p14:tracePt t="158123" x="5213350" y="5378450"/>
          <p14:tracePt t="158132" x="5226050" y="5378450"/>
          <p14:tracePt t="158139" x="5257800" y="5378450"/>
          <p14:tracePt t="158156" x="5264150" y="5378450"/>
          <p14:tracePt t="158174" x="5270500" y="5378450"/>
          <p14:tracePt t="158189" x="5276850" y="5378450"/>
          <p14:tracePt t="158206" x="5283200" y="5378450"/>
          <p14:tracePt t="158223" x="5295900" y="5378450"/>
          <p14:tracePt t="158240" x="5308600" y="5378450"/>
          <p14:tracePt t="158256" x="5334000" y="5378450"/>
          <p14:tracePt t="158273" x="5353050" y="5378450"/>
          <p14:tracePt t="158307" x="5365750" y="5378450"/>
          <p14:tracePt t="158355" x="5372100" y="5378450"/>
          <p14:tracePt t="158363" x="5384800" y="5378450"/>
          <p14:tracePt t="158371" x="5397500" y="5384800"/>
          <p14:tracePt t="158375" x="5422900" y="5391150"/>
          <p14:tracePt t="158390" x="5454650" y="5391150"/>
          <p14:tracePt t="158407" x="5480050" y="5391150"/>
          <p14:tracePt t="158423" x="5499100" y="5391150"/>
          <p14:tracePt t="158440" x="5518150" y="5384800"/>
          <p14:tracePt t="158457" x="5549900" y="5384800"/>
          <p14:tracePt t="158473" x="5575300" y="5391150"/>
          <p14:tracePt t="158490" x="5670550" y="5422900"/>
          <p14:tracePt t="158507" x="5708650" y="5422900"/>
          <p14:tracePt t="158524" x="5715000" y="5422900"/>
          <p14:tracePt t="158595" x="5721350" y="5422900"/>
          <p14:tracePt t="158616" x="5727700" y="5422900"/>
          <p14:tracePt t="158617" x="5734050" y="5422900"/>
          <p14:tracePt t="158623" x="5734050" y="5416550"/>
          <p14:tracePt t="158659" x="5740400" y="5416550"/>
          <p14:tracePt t="158835" x="5734050" y="5416550"/>
          <p14:tracePt t="158844" x="5721350" y="5416550"/>
          <p14:tracePt t="158851" x="5695950" y="5410200"/>
          <p14:tracePt t="158857" x="5670550" y="5397500"/>
          <p14:tracePt t="158874" x="5632450" y="5384800"/>
          <p14:tracePt t="158891" x="5619750" y="5378450"/>
          <p14:tracePt t="158907" x="5607050" y="5378450"/>
          <p14:tracePt t="158925" x="5588000" y="5378450"/>
          <p14:tracePt t="158941" x="5556250" y="5378450"/>
          <p14:tracePt t="158958" x="5486400" y="5372100"/>
          <p14:tracePt t="158974" x="5448300" y="5359400"/>
          <p14:tracePt t="158991" x="5435600" y="5353050"/>
          <p14:tracePt t="159007" x="5422900" y="5353050"/>
          <p14:tracePt t="159024" x="5384800" y="5353050"/>
          <p14:tracePt t="159041" x="5334000" y="5346700"/>
          <p14:tracePt t="159058" x="5232400" y="5340350"/>
          <p14:tracePt t="159058" x="5200650" y="5340350"/>
          <p14:tracePt t="159075" x="5181600" y="5340350"/>
          <p14:tracePt t="159091" x="5149850" y="5340350"/>
          <p14:tracePt t="159108" x="5105400" y="5346700"/>
          <p14:tracePt t="159124" x="5092700" y="5359400"/>
          <p14:tracePt t="159141" x="5054600" y="5359400"/>
          <p14:tracePt t="159158" x="4997450" y="5372100"/>
          <p14:tracePt t="159174" x="4965700" y="5378450"/>
          <p14:tracePt t="159192" x="4946650" y="5384800"/>
          <p14:tracePt t="159208" x="4933950" y="5397500"/>
          <p14:tracePt t="159225" x="4921250" y="5403850"/>
          <p14:tracePt t="159241" x="4914900" y="5403850"/>
          <p14:tracePt t="159258" x="4914900" y="5410200"/>
          <p14:tracePt t="159275" x="4908550" y="5410200"/>
          <p14:tracePt t="159291" x="4902200" y="5422900"/>
          <p14:tracePt t="159308" x="4895850" y="5429250"/>
          <p14:tracePt t="159325" x="4895850" y="5435600"/>
          <p14:tracePt t="159341" x="4895850" y="5441950"/>
          <p14:tracePt t="159358" x="4889500" y="5448300"/>
          <p14:tracePt t="159375" x="4876800" y="5461000"/>
          <p14:tracePt t="159391" x="4864100" y="5486400"/>
          <p14:tracePt t="159408" x="4857750" y="5492750"/>
          <p14:tracePt t="159425" x="4851400" y="5499100"/>
          <p14:tracePt t="159442" x="4845050" y="5511800"/>
          <p14:tracePt t="159459" x="4838700" y="5524500"/>
          <p14:tracePt t="159475" x="4838700" y="5537200"/>
          <p14:tracePt t="159492" x="4826000" y="5549900"/>
          <p14:tracePt t="159508" x="4819650" y="5562600"/>
          <p14:tracePt t="159525" x="4819650" y="5568950"/>
          <p14:tracePt t="159542" x="4794250" y="5588000"/>
          <p14:tracePt t="159558" x="4775200" y="5613400"/>
          <p14:tracePt t="159575" x="4737100" y="5638800"/>
          <p14:tracePt t="159592" x="4724400" y="5651500"/>
          <p14:tracePt t="159609" x="4711700" y="5664200"/>
          <p14:tracePt t="159691" x="4711700" y="5670550"/>
          <p14:tracePt t="159780" x="4711700" y="5676900"/>
          <p14:tracePt t="159786" x="4730750" y="5676900"/>
          <p14:tracePt t="159795" x="4737100" y="5676900"/>
          <p14:tracePt t="159803" x="4762500" y="5676900"/>
          <p14:tracePt t="159811" x="4845050" y="5676900"/>
          <p14:tracePt t="159825" x="4940300" y="5708650"/>
          <p14:tracePt t="159842" x="5130800" y="5759450"/>
          <p14:tracePt t="159859" x="5283200" y="5784850"/>
          <p14:tracePt t="159875" x="5416550" y="5784850"/>
          <p14:tracePt t="159892" x="5524500" y="5784850"/>
          <p14:tracePt t="159908" x="5568950" y="5784850"/>
          <p14:tracePt t="159925" x="5588000" y="5784850"/>
          <p14:tracePt t="159942" x="5632450" y="5791200"/>
          <p14:tracePt t="159958" x="5683250" y="5791200"/>
          <p14:tracePt t="159975" x="5727700" y="5791200"/>
          <p14:tracePt t="159992" x="5784850" y="5778500"/>
          <p14:tracePt t="160009" x="5861050" y="5772150"/>
          <p14:tracePt t="160025" x="5956300" y="5759450"/>
          <p14:tracePt t="160042" x="5975350" y="5759450"/>
          <p14:tracePt t="160059" x="5981700" y="5753100"/>
          <p14:tracePt t="160077" x="5994400" y="5746750"/>
          <p14:tracePt t="160093" x="6051550" y="5702300"/>
          <p14:tracePt t="160109" x="6070600" y="5702300"/>
          <p14:tracePt t="160126" x="6121400" y="5689600"/>
          <p14:tracePt t="160143" x="6127750" y="5683250"/>
          <p14:tracePt t="160159" x="6146800" y="5664200"/>
          <p14:tracePt t="160235" x="6140450" y="5664200"/>
          <p14:tracePt t="160243" x="6140450" y="5657850"/>
          <p14:tracePt t="160243" x="6121400" y="5645150"/>
          <p14:tracePt t="160259" x="6076950" y="5607050"/>
          <p14:tracePt t="160276" x="6045200" y="5588000"/>
          <p14:tracePt t="160293" x="5810250" y="5473700"/>
          <p14:tracePt t="160310" x="5670550" y="5435600"/>
          <p14:tracePt t="160326" x="5613400" y="5422900"/>
          <p14:tracePt t="160343" x="5588000" y="5416550"/>
          <p14:tracePt t="160360" x="5575300" y="5410200"/>
          <p14:tracePt t="160376" x="5568950" y="5403850"/>
          <p14:tracePt t="160393" x="5537200" y="5384800"/>
          <p14:tracePt t="160410" x="5448300" y="5365750"/>
          <p14:tracePt t="160427" x="5384800" y="5365750"/>
          <p14:tracePt t="160443" x="5340350" y="5365750"/>
          <p14:tracePt t="160460" x="5283200" y="5365750"/>
          <p14:tracePt t="160477" x="5257800" y="5372100"/>
          <p14:tracePt t="160493" x="5187950" y="5391150"/>
          <p14:tracePt t="160510" x="5156200" y="5403850"/>
          <p14:tracePt t="160527" x="5137150" y="5403850"/>
          <p14:tracePt t="160544" x="5111750" y="5416550"/>
          <p14:tracePt t="160560" x="5086350" y="5422900"/>
          <p14:tracePt t="160577" x="5048250" y="5435600"/>
          <p14:tracePt t="160593" x="5010150" y="5441950"/>
          <p14:tracePt t="160593" x="4997450" y="5441950"/>
          <p14:tracePt t="160611" x="4984750" y="5448300"/>
          <p14:tracePt t="160628" x="4972050" y="5448300"/>
          <p14:tracePt t="160643" x="4959350" y="5454650"/>
          <p14:tracePt t="160803" x="4953000" y="5467350"/>
          <p14:tracePt t="160963" x="4953000" y="5480050"/>
          <p14:tracePt t="161579" x="4953000" y="5505450"/>
          <p14:tracePt t="161586" x="4953000" y="5511800"/>
          <p14:tracePt t="161603" x="4953000" y="5518150"/>
          <p14:tracePt t="161667" x="4953000" y="5524500"/>
          <p14:tracePt t="161674" x="4953000" y="5530850"/>
          <p14:tracePt t="161714" x="4959350" y="5530850"/>
          <p14:tracePt t="161722" x="4959350" y="5537200"/>
          <p14:tracePt t="161730" x="4965700" y="5543550"/>
          <p14:tracePt t="161747" x="4991100" y="5549900"/>
          <p14:tracePt t="161747" x="5016500" y="5556250"/>
          <p14:tracePt t="161762" x="5111750" y="5568950"/>
          <p14:tracePt t="161779" x="5162550" y="5581650"/>
          <p14:tracePt t="161795" x="5200650" y="5594350"/>
          <p14:tracePt t="161812" x="5245100" y="5607050"/>
          <p14:tracePt t="161829" x="5283200" y="5607050"/>
          <p14:tracePt t="161846" x="5384800" y="5613400"/>
          <p14:tracePt t="161862" x="5448300" y="5613400"/>
          <p14:tracePt t="161879" x="5556250" y="5594350"/>
          <p14:tracePt t="161896" x="5645150" y="5588000"/>
          <p14:tracePt t="161912" x="5702300" y="5581650"/>
          <p14:tracePt t="161929" x="5746750" y="5575300"/>
          <p14:tracePt t="161946" x="5784850" y="5562600"/>
          <p14:tracePt t="161982" x="5791200" y="5562600"/>
          <p14:tracePt t="162002" x="5797550" y="5556250"/>
          <p14:tracePt t="162012" x="5803900" y="5556250"/>
          <p14:tracePt t="162082" x="5803900" y="5549900"/>
          <p14:tracePt t="162107" x="5803900" y="5537200"/>
          <p14:tracePt t="162114" x="5803900" y="5530850"/>
          <p14:tracePt t="162129" x="5803900" y="5524500"/>
          <p14:tracePt t="162131" x="5803900" y="5511800"/>
          <p14:tracePt t="162146" x="5803900" y="5499100"/>
          <p14:tracePt t="162164" x="5791200" y="5499100"/>
          <p14:tracePt t="162179" x="5784850" y="5486400"/>
          <p14:tracePt t="162196" x="5772150" y="5480050"/>
          <p14:tracePt t="162213" x="5753100" y="5461000"/>
          <p14:tracePt t="162230" x="5740400" y="5454650"/>
          <p14:tracePt t="162246" x="5702300" y="5435600"/>
          <p14:tracePt t="162263" x="5664200" y="5422900"/>
          <p14:tracePt t="162280" x="5619750" y="5416550"/>
          <p14:tracePt t="162296" x="5581650" y="5416550"/>
          <p14:tracePt t="162313" x="5549900" y="5416550"/>
          <p14:tracePt t="162330" x="5486400" y="5410200"/>
          <p14:tracePt t="162330" x="5461000" y="5403850"/>
          <p14:tracePt t="162347" x="5422900" y="5397500"/>
          <p14:tracePt t="162363" x="5372100" y="5397500"/>
          <p14:tracePt t="162380" x="5334000" y="5397500"/>
          <p14:tracePt t="162396" x="5295900" y="5397500"/>
          <p14:tracePt t="162413" x="5251450" y="5397500"/>
          <p14:tracePt t="162430" x="5232400" y="5397500"/>
          <p14:tracePt t="162447" x="5213350" y="5391150"/>
          <p14:tracePt t="162463" x="5200650" y="5391150"/>
          <p14:tracePt t="162480" x="5187950" y="5391150"/>
          <p14:tracePt t="162497" x="5149850" y="5391150"/>
          <p14:tracePt t="162513" x="5111750" y="5384800"/>
          <p14:tracePt t="162530" x="5041900" y="5384800"/>
          <p14:tracePt t="162547" x="5010150" y="5384800"/>
          <p14:tracePt t="162563" x="4991100" y="5384800"/>
          <p14:tracePt t="162580" x="4978400" y="5391150"/>
          <p14:tracePt t="162597" x="4959350" y="5391150"/>
          <p14:tracePt t="162613" x="4946650" y="5391150"/>
          <p14:tracePt t="162630" x="4927600" y="5391150"/>
          <p14:tracePt t="162647" x="4908550" y="5397500"/>
          <p14:tracePt t="162663" x="4902200" y="5403850"/>
          <p14:tracePt t="162680" x="4883150" y="5410200"/>
          <p14:tracePt t="162697" x="4876800" y="5422900"/>
          <p14:tracePt t="162714" x="4857750" y="5429250"/>
          <p14:tracePt t="162731" x="4851400" y="5435600"/>
          <p14:tracePt t="162747" x="4851400" y="5448300"/>
          <p14:tracePt t="162765" x="4845050" y="5454650"/>
          <p14:tracePt t="162780" x="4832350" y="5486400"/>
          <p14:tracePt t="162797" x="4819650" y="5492750"/>
          <p14:tracePt t="162814" x="4794250" y="5530850"/>
          <p14:tracePt t="162831" x="4787900" y="5543550"/>
          <p14:tracePt t="162847" x="4787900" y="5549900"/>
          <p14:tracePt t="162863" x="4781550" y="5549900"/>
          <p14:tracePt t="162898" x="4775200" y="5556250"/>
          <p14:tracePt t="162914" x="4775200" y="5562600"/>
          <p14:tracePt t="162915" x="4775200" y="5568950"/>
          <p14:tracePt t="162962" x="4768850" y="5575300"/>
          <p14:tracePt t="162970" x="4768850" y="5581650"/>
          <p14:tracePt t="162979" x="4768850" y="5588000"/>
          <p14:tracePt t="163010" x="4762500" y="5594350"/>
          <p14:tracePt t="163034" x="4762500" y="5607050"/>
          <p14:tracePt t="163042" x="4762500" y="5613400"/>
          <p14:tracePt t="163066" x="4762500" y="5619750"/>
          <p14:tracePt t="163074" x="4762500" y="5626100"/>
          <p14:tracePt t="163082" x="4762500" y="5632450"/>
          <p14:tracePt t="163146" x="4768850" y="5638800"/>
          <p14:tracePt t="163154" x="4775200" y="5645150"/>
          <p14:tracePt t="163158" x="4787900" y="5651500"/>
          <p14:tracePt t="163164" x="4806950" y="5670550"/>
          <p14:tracePt t="163181" x="4857750" y="5689600"/>
          <p14:tracePt t="163198" x="4908550" y="5695950"/>
          <p14:tracePt t="163214" x="4965700" y="5708650"/>
          <p14:tracePt t="163232" x="5035550" y="5715000"/>
          <p14:tracePt t="163248" x="5099050" y="5721350"/>
          <p14:tracePt t="163265" x="5213350" y="5734050"/>
          <p14:tracePt t="163281" x="5480050" y="5803900"/>
          <p14:tracePt t="163298" x="5727700" y="5835650"/>
          <p14:tracePt t="163314" x="5848350" y="5835650"/>
          <p14:tracePt t="163331" x="5930900" y="5835650"/>
          <p14:tracePt t="163348" x="5988050" y="5816600"/>
          <p14:tracePt t="163365" x="6057900" y="5791200"/>
          <p14:tracePt t="163381" x="6076950" y="5784850"/>
          <p14:tracePt t="163398" x="6115050" y="5765800"/>
          <p14:tracePt t="163415" x="6140450" y="5746750"/>
          <p14:tracePt t="163432" x="6165850" y="5734050"/>
          <p14:tracePt t="163448" x="6197600" y="5727700"/>
          <p14:tracePt t="163465" x="6223000" y="5721350"/>
          <p14:tracePt t="163482" x="6242050" y="5715000"/>
          <p14:tracePt t="163499" x="6261100" y="5695950"/>
          <p14:tracePt t="163516" x="6267450" y="5683250"/>
          <p14:tracePt t="163532" x="6280150" y="5657850"/>
          <p14:tracePt t="163548" x="6280150" y="5651500"/>
          <p14:tracePt t="163565" x="6286500" y="5638800"/>
          <p14:tracePt t="163602" x="6286500" y="5632450"/>
          <p14:tracePt t="163604" x="6286500" y="5626100"/>
          <p14:tracePt t="163615" x="6273800" y="5607050"/>
          <p14:tracePt t="163632" x="6261100" y="5575300"/>
          <p14:tracePt t="163648" x="6223000" y="5537200"/>
          <p14:tracePt t="163665" x="6203950" y="5518150"/>
          <p14:tracePt t="163682" x="6159500" y="5499100"/>
          <p14:tracePt t="163700" x="6057900" y="5480050"/>
          <p14:tracePt t="163715" x="5994400" y="5461000"/>
          <p14:tracePt t="163732" x="5956300" y="5441950"/>
          <p14:tracePt t="163749" x="5911850" y="5422900"/>
          <p14:tracePt t="163765" x="5867400" y="5410200"/>
          <p14:tracePt t="163782" x="5848350" y="5410200"/>
          <p14:tracePt t="163799" x="5810250" y="5410200"/>
          <p14:tracePt t="163815" x="5759450" y="5410200"/>
          <p14:tracePt t="163832" x="5664200" y="5410200"/>
          <p14:tracePt t="163849" x="5626100" y="5403850"/>
          <p14:tracePt t="163866" x="5556250" y="5391150"/>
          <p14:tracePt t="163883" x="5543550" y="5391150"/>
          <p14:tracePt t="163899" x="5486400" y="5391150"/>
          <p14:tracePt t="163916" x="5435600" y="5397500"/>
          <p14:tracePt t="163932" x="5378450" y="5397500"/>
          <p14:tracePt t="163949" x="5283200" y="5397500"/>
          <p14:tracePt t="163965" x="5219700" y="5397500"/>
          <p14:tracePt t="163982" x="5149850" y="5397500"/>
          <p14:tracePt t="163999" x="5099050" y="5397500"/>
          <p14:tracePt t="164016" x="5092700" y="5397500"/>
          <p14:tracePt t="164032" x="5080000" y="5397500"/>
          <p14:tracePt t="164049" x="5060950" y="5410200"/>
          <p14:tracePt t="164066" x="5003800" y="5410200"/>
          <p14:tracePt t="164082" x="4965700" y="5410200"/>
          <p14:tracePt t="164099" x="4914900" y="5410200"/>
          <p14:tracePt t="164116" x="4870450" y="5416550"/>
          <p14:tracePt t="164133" x="4838700" y="5429250"/>
          <p14:tracePt t="164149" x="4832350" y="5435600"/>
          <p14:tracePt t="164166" x="4819650" y="5441950"/>
          <p14:tracePt t="164183" x="4800600" y="5441950"/>
          <p14:tracePt t="164199" x="4781550" y="5448300"/>
          <p14:tracePt t="164216" x="4749800" y="5454650"/>
          <p14:tracePt t="164233" x="4743450" y="5461000"/>
          <p14:tracePt t="164233" x="4730750" y="5467350"/>
          <p14:tracePt t="164290" x="4730750" y="5473700"/>
          <p14:tracePt t="164299" x="4730750" y="5486400"/>
          <p14:tracePt t="164309" x="4724400" y="5492750"/>
          <p14:tracePt t="164316" x="4724400" y="5499100"/>
          <p14:tracePt t="164354" x="4718050" y="5505450"/>
          <p14:tracePt t="164359" x="4718050" y="5511800"/>
          <p14:tracePt t="164366" x="4718050" y="5518150"/>
          <p14:tracePt t="164383" x="4711700" y="5537200"/>
          <p14:tracePt t="164400" x="4711700" y="5556250"/>
          <p14:tracePt t="164416" x="4718050" y="5588000"/>
          <p14:tracePt t="164433" x="4724400" y="5594350"/>
          <p14:tracePt t="164450" x="4737100" y="5607050"/>
          <p14:tracePt t="164466" x="4800600" y="5657850"/>
          <p14:tracePt t="164483" x="4845050" y="5683250"/>
          <p14:tracePt t="164500" x="4946650" y="5721350"/>
          <p14:tracePt t="164517" x="5048250" y="5746750"/>
          <p14:tracePt t="164533" x="5200650" y="5772150"/>
          <p14:tracePt t="164550" x="5340350" y="5772150"/>
          <p14:tracePt t="164567" x="5511800" y="5772150"/>
          <p14:tracePt t="164583" x="5613400" y="5765800"/>
          <p14:tracePt t="164600" x="5689600" y="5772150"/>
          <p14:tracePt t="164617" x="5778500" y="5772150"/>
          <p14:tracePt t="164633" x="5873750" y="5740400"/>
          <p14:tracePt t="164650" x="5943600" y="5632450"/>
          <p14:tracePt t="164667" x="5962650" y="5581650"/>
          <p14:tracePt t="164683" x="5962650" y="5505450"/>
          <p14:tracePt t="164700" x="5943600" y="5454650"/>
          <p14:tracePt t="164717" x="5816600" y="5207000"/>
          <p14:tracePt t="164734" x="5715000" y="4997450"/>
          <p14:tracePt t="164751" x="5511800" y="4635500"/>
          <p14:tracePt t="164767" x="5365750" y="4375150"/>
          <p14:tracePt t="164784" x="5118100" y="3981450"/>
          <p14:tracePt t="164800" x="4705350" y="3384550"/>
          <p14:tracePt t="164817" x="4610100" y="3263900"/>
          <p14:tracePt t="164834" x="4521200" y="3155950"/>
          <p14:tracePt t="164851" x="4470400" y="3105150"/>
          <p14:tracePt t="164867" x="4419600" y="3048000"/>
          <p14:tracePt t="164884" x="4337050" y="2984500"/>
          <p14:tracePt t="164901" x="4273550" y="2933700"/>
          <p14:tracePt t="164917" x="4152900" y="2851150"/>
          <p14:tracePt t="164935" x="4114800" y="2813050"/>
          <p14:tracePt t="164950" x="4095750" y="2813050"/>
          <p14:tracePt t="164987" x="4083050" y="2806700"/>
          <p14:tracePt t="165002" x="4051300" y="2787650"/>
          <p14:tracePt t="165003" x="3981450" y="2749550"/>
          <p14:tracePt t="165017" x="3822700" y="2641600"/>
          <p14:tracePt t="165035" x="3733800" y="2609850"/>
          <p14:tracePt t="165050" x="3695700" y="2603500"/>
          <p14:tracePt t="165090" x="3689350" y="2597150"/>
          <p14:tracePt t="165100" x="3683000" y="2597150"/>
          <p14:tracePt t="165106" x="3644900" y="2565400"/>
          <p14:tracePt t="165117" x="3568700" y="2527300"/>
          <p14:tracePt t="165134" x="3460750" y="2470150"/>
          <p14:tracePt t="165150" x="3352800" y="2413000"/>
          <p14:tracePt t="165167" x="3282950" y="2387600"/>
          <p14:tracePt t="165184" x="3244850" y="2368550"/>
          <p14:tracePt t="165200" x="3213100" y="2343150"/>
          <p14:tracePt t="165218" x="3181350" y="2324100"/>
          <p14:tracePt t="165235" x="3175000" y="2317750"/>
          <p14:tracePt t="165362" x="3175000" y="2311400"/>
          <p14:tracePt t="165370" x="3168650" y="2311400"/>
          <p14:tracePt t="165402" x="3162300" y="2305050"/>
          <p14:tracePt t="165458" x="3149600" y="2298700"/>
          <p14:tracePt t="165466" x="3136900" y="2286000"/>
          <p14:tracePt t="165477" x="3124200" y="2286000"/>
          <p14:tracePt t="165485" x="3117850" y="2279650"/>
          <p14:tracePt t="165502" x="3092450" y="2260600"/>
          <p14:tracePt t="165570" x="3086100" y="2260600"/>
          <p14:tracePt t="165594" x="3079750" y="2260600"/>
          <p14:tracePt t="165602" x="3079750" y="2254250"/>
          <p14:tracePt t="165650" x="3073400" y="2254250"/>
          <p14:tracePt t="165970" x="3073400" y="2260600"/>
          <p14:tracePt t="165978" x="3073400" y="2266950"/>
          <p14:tracePt t="165978" x="3079750" y="2273300"/>
          <p14:tracePt t="165995" x="3079750" y="2279650"/>
          <p14:tracePt t="166002" x="3086100" y="2286000"/>
          <p14:tracePt t="166003" x="3086100" y="2292350"/>
          <p14:tracePt t="166019" x="3092450" y="2298700"/>
          <p14:tracePt t="166058" x="3098800" y="2305050"/>
          <p14:tracePt t="166074" x="3098800" y="2311400"/>
          <p14:tracePt t="166098" x="3105150" y="2311400"/>
          <p14:tracePt t="166154" x="3111500" y="2311400"/>
          <p14:tracePt t="166570" x="3105150" y="2311400"/>
          <p14:tracePt t="166578" x="3098800" y="2305050"/>
          <p14:tracePt t="166587" x="3098800" y="2298700"/>
          <p14:tracePt t="166587" x="3092450" y="2292350"/>
          <p14:tracePt t="166603" x="3086100" y="2292350"/>
          <p14:tracePt t="166834" x="3130550" y="2368550"/>
          <p14:tracePt t="166842" x="3168650" y="2438400"/>
          <p14:tracePt t="166850" x="3225800" y="2501900"/>
          <p14:tracePt t="166858" x="3448050" y="2806700"/>
          <p14:tracePt t="166871" x="3854450" y="3365500"/>
          <p14:tracePt t="166887" x="4343400" y="4032250"/>
          <p14:tracePt t="166904" x="4832350" y="4857750"/>
          <p14:tracePt t="166921" x="5156200" y="5499100"/>
          <p14:tracePt t="166937" x="5295900" y="5905500"/>
          <p14:tracePt t="166937" x="5321300" y="6019800"/>
          <p14:tracePt t="166954" x="5365750" y="6172200"/>
          <p14:tracePt t="166971" x="5391150" y="6273800"/>
          <p14:tracePt t="166987" x="5410200" y="6330950"/>
          <p14:tracePt t="167178" x="5416550" y="6337300"/>
          <p14:tracePt t="167186" x="5416550" y="6343650"/>
          <p14:tracePt t="167234" x="5422900" y="6343650"/>
          <p14:tracePt t="167250" x="5422900" y="6330950"/>
          <p14:tracePt t="167258" x="5416550" y="6311900"/>
          <p14:tracePt t="167266" x="5416550" y="6305550"/>
          <p14:tracePt t="167274" x="5410200" y="6261100"/>
          <p14:tracePt t="167288" x="5384800" y="6165850"/>
          <p14:tracePt t="167305" x="5334000" y="6000750"/>
          <p14:tracePt t="167321" x="5245100" y="5746750"/>
          <p14:tracePt t="167339" x="5213350" y="5664200"/>
          <p14:tracePt t="167355" x="5200650" y="5626100"/>
          <p14:tracePt t="167372" x="5194300" y="5607050"/>
          <p14:tracePt t="167389" x="5175250" y="5562600"/>
          <p14:tracePt t="167405" x="5137150" y="5480050"/>
          <p14:tracePt t="167421" x="5118100" y="5435600"/>
          <p14:tracePt t="167438" x="5105400" y="5416550"/>
          <p14:tracePt t="167455" x="5092700" y="5403850"/>
          <p14:tracePt t="167471" x="5092700" y="5391150"/>
          <p14:tracePt t="167562" x="5086350" y="5378450"/>
          <p14:tracePt t="167570" x="5086350" y="5365750"/>
          <p14:tracePt t="167642" x="5073650" y="5365750"/>
          <p14:tracePt t="167682" x="5073650" y="5391150"/>
          <p14:tracePt t="167698" x="5073650" y="5416550"/>
          <p14:tracePt t="167714" x="5080000" y="5435600"/>
          <p14:tracePt t="167722" x="5080000" y="5441950"/>
          <p14:tracePt t="167723" x="5080000" y="5467350"/>
          <p14:tracePt t="167738" x="5080000" y="5499100"/>
          <p14:tracePt t="167755" x="5086350" y="5518150"/>
          <p14:tracePt t="167772" x="5086350" y="5524500"/>
          <p14:tracePt t="167789" x="5092700" y="5524500"/>
          <p14:tracePt t="167805" x="5092700" y="5530850"/>
          <p14:tracePt t="167823" x="5092700" y="5543550"/>
          <p14:tracePt t="167838" x="5092700" y="5549900"/>
          <p14:tracePt t="167855" x="5092700" y="5568950"/>
          <p14:tracePt t="167872" x="5092700" y="5575300"/>
          <p14:tracePt t="168362" x="5092700" y="5581650"/>
          <p14:tracePt t="171226" x="5118100" y="5588000"/>
          <p14:tracePt t="171234" x="5124450" y="5588000"/>
          <p14:tracePt t="171243" x="5137150" y="5594350"/>
          <p14:tracePt t="171253" x="5143500" y="5594350"/>
          <p14:tracePt t="171261" x="5168900" y="5600700"/>
          <p14:tracePt t="171278" x="5181600" y="5600700"/>
          <p14:tracePt t="171294" x="5194300" y="5600700"/>
          <p14:tracePt t="171330" x="5200650" y="5600700"/>
          <p14:tracePt t="171354" x="5213350" y="5600700"/>
          <p14:tracePt t="171362" x="5226050" y="5600700"/>
          <p14:tracePt t="171386" x="5238750" y="5600700"/>
          <p14:tracePt t="171410" x="5245100" y="5600700"/>
          <p14:tracePt t="171474" x="5251450" y="5600700"/>
          <p14:tracePt t="171850" x="5257800" y="5600700"/>
          <p14:tracePt t="171866" x="5270500" y="5607050"/>
          <p14:tracePt t="171874" x="5283200" y="5607050"/>
          <p14:tracePt t="171874" x="5289550" y="5607050"/>
          <p14:tracePt t="171874" x="0" y="0"/>
        </p14:tracePtLst>
        <p14:tracePtLst>
          <p14:tracePt t="173883" x="7150100" y="5194300"/>
          <p14:tracePt t="173891" x="7124700" y="5181600"/>
          <p14:tracePt t="173891" x="7112000" y="5181600"/>
          <p14:tracePt t="173899" x="7073900" y="5175250"/>
          <p14:tracePt t="173915" x="7054850" y="5175250"/>
          <p14:tracePt t="173932" x="7029450" y="5181600"/>
          <p14:tracePt t="173948" x="6985000" y="5200650"/>
          <p14:tracePt t="173965" x="6940550" y="5219700"/>
          <p14:tracePt t="173982" x="6858000" y="5264150"/>
          <p14:tracePt t="173999" x="6800850" y="5314950"/>
          <p14:tracePt t="174018" x="6731000" y="5378450"/>
          <p14:tracePt t="174032" x="6699250" y="5422900"/>
          <p14:tracePt t="174050" x="6629400" y="5562600"/>
          <p14:tracePt t="174050" x="6623050" y="5619750"/>
          <p14:tracePt t="174067" x="6578600" y="5816600"/>
          <p14:tracePt t="174090" x="6572250" y="5937250"/>
          <p14:tracePt t="174106" x="6584950" y="6057900"/>
          <p14:tracePt t="174122" x="6616700" y="6172200"/>
          <p14:tracePt t="174138" x="6692900" y="6292850"/>
          <p14:tracePt t="174154" x="6750050" y="6362700"/>
          <p14:tracePt t="174170" x="6807200" y="6413500"/>
          <p14:tracePt t="174186" x="6838950" y="6426200"/>
          <p14:tracePt t="174210" x="6851650" y="6426200"/>
          <p14:tracePt t="174216" x="6858000" y="6426200"/>
          <p14:tracePt t="174232" x="6870700" y="6426200"/>
          <p14:tracePt t="174249" x="6991350" y="6457950"/>
          <p14:tracePt t="174266" x="7258050" y="6477000"/>
          <p14:tracePt t="174282" x="7410450" y="6489700"/>
          <p14:tracePt t="174299" x="7480300" y="6489700"/>
          <p14:tracePt t="174316" x="7550150" y="6489700"/>
          <p14:tracePt t="174334" x="7600950" y="6489700"/>
          <p14:tracePt t="174350" x="7702550" y="6457950"/>
          <p14:tracePt t="174367" x="7804150" y="6413500"/>
          <p14:tracePt t="174384" x="7912100" y="6362700"/>
          <p14:tracePt t="174401" x="8007350" y="6337300"/>
          <p14:tracePt t="174417" x="8178800" y="6267450"/>
          <p14:tracePt t="174434" x="8216900" y="6242050"/>
          <p14:tracePt t="174451" x="8299450" y="6108700"/>
          <p14:tracePt t="174467" x="8324850" y="6057900"/>
          <p14:tracePt t="174484" x="8350250" y="6026150"/>
          <p14:tracePt t="174500" x="8388350" y="5981700"/>
          <p14:tracePt t="174517" x="8439150" y="5949950"/>
          <p14:tracePt t="174534" x="8483600" y="5918200"/>
          <p14:tracePt t="174551" x="8515350" y="5880100"/>
          <p14:tracePt t="174567" x="8528050" y="5810250"/>
          <p14:tracePt t="174584" x="8534400" y="5727700"/>
          <p14:tracePt t="174601" x="8534400" y="5689600"/>
          <p14:tracePt t="174617" x="8540750" y="5670550"/>
          <p14:tracePt t="174634" x="8559800" y="5632450"/>
          <p14:tracePt t="174651" x="8585200" y="5600700"/>
          <p14:tracePt t="174668" x="8591550" y="5575300"/>
          <p14:tracePt t="174684" x="8591550" y="5543550"/>
          <p14:tracePt t="174701" x="8591550" y="5518150"/>
          <p14:tracePt t="174718" x="8572500" y="5486400"/>
          <p14:tracePt t="174734" x="8553450" y="5454650"/>
          <p14:tracePt t="174751" x="8489950" y="5397500"/>
          <p14:tracePt t="174768" x="8420100" y="5346700"/>
          <p14:tracePt t="174785" x="8331200" y="5289550"/>
          <p14:tracePt t="174801" x="8261350" y="5251450"/>
          <p14:tracePt t="174818" x="8204200" y="5226050"/>
          <p14:tracePt t="174835" x="8083550" y="5200650"/>
          <p14:tracePt t="174851" x="7950200" y="5181600"/>
          <p14:tracePt t="174869" x="7848600" y="5168900"/>
          <p14:tracePt t="174884" x="7715250" y="5143500"/>
          <p14:tracePt t="174902" x="7581900" y="5124450"/>
          <p14:tracePt t="174918" x="7397750" y="5099050"/>
          <p14:tracePt t="174935" x="7264400" y="5080000"/>
          <p14:tracePt t="174951" x="7150100" y="5092700"/>
          <p14:tracePt t="174968" x="7067550" y="5124450"/>
          <p14:tracePt t="174985" x="7035800" y="5143500"/>
          <p14:tracePt t="175002" x="7023100" y="5156200"/>
          <p14:tracePt t="175018" x="6991350" y="5207000"/>
          <p14:tracePt t="175035" x="6978650" y="5270500"/>
          <p14:tracePt t="175051" x="6953250" y="5416550"/>
          <p14:tracePt t="175068" x="6946900" y="5524500"/>
          <p14:tracePt t="175085" x="6946900" y="5588000"/>
          <p14:tracePt t="175102" x="6946900" y="5676900"/>
          <p14:tracePt t="175118" x="6946900" y="5746750"/>
          <p14:tracePt t="175136" x="6940550" y="5803900"/>
          <p14:tracePt t="175152" x="6946900" y="5886450"/>
          <p14:tracePt t="175168" x="7004050" y="6026150"/>
          <p14:tracePt t="175185" x="7054850" y="6115050"/>
          <p14:tracePt t="175202" x="7150100" y="6216650"/>
          <p14:tracePt t="175218" x="7270750" y="6299200"/>
          <p14:tracePt t="175235" x="7442200" y="6394450"/>
          <p14:tracePt t="175252" x="7493000" y="6407150"/>
          <p14:tracePt t="175268" x="7556500" y="6419850"/>
          <p14:tracePt t="175285" x="7721600" y="6457950"/>
          <p14:tracePt t="175302" x="7861300" y="6470650"/>
          <p14:tracePt t="175319" x="8026400" y="6483350"/>
          <p14:tracePt t="175335" x="8178800" y="6470650"/>
          <p14:tracePt t="175352" x="8324850" y="6432550"/>
          <p14:tracePt t="175369" x="8489950" y="6330950"/>
          <p14:tracePt t="175385" x="8559800" y="6273800"/>
          <p14:tracePt t="175402" x="8661400" y="6191250"/>
          <p14:tracePt t="175402" x="8699500" y="6146800"/>
          <p14:tracePt t="175419" x="8737600" y="6108700"/>
          <p14:tracePt t="175435" x="8807450" y="6013450"/>
          <p14:tracePt t="175452" x="8851900" y="5918200"/>
          <p14:tracePt t="175468" x="8864600" y="5861050"/>
          <p14:tracePt t="175485" x="8870950" y="5803900"/>
          <p14:tracePt t="175502" x="8870950" y="5778500"/>
          <p14:tracePt t="175518" x="8870950" y="5702300"/>
          <p14:tracePt t="175535" x="8851900" y="5664200"/>
          <p14:tracePt t="175552" x="8826500" y="5626100"/>
          <p14:tracePt t="175569" x="8813800" y="5600700"/>
          <p14:tracePt t="175586" x="8769350" y="5556250"/>
          <p14:tracePt t="175602" x="8680450" y="5480050"/>
          <p14:tracePt t="175619" x="8566150" y="5378450"/>
          <p14:tracePt t="175636" x="8312150" y="5207000"/>
          <p14:tracePt t="175652" x="8108950" y="5118100"/>
          <p14:tracePt t="175669" x="7962900" y="5060950"/>
          <p14:tracePt t="175686" x="7842250" y="5041900"/>
          <p14:tracePt t="175702" x="7740650" y="5022850"/>
          <p14:tracePt t="175719" x="7575550" y="5003800"/>
          <p14:tracePt t="175736" x="7473950" y="4991100"/>
          <p14:tracePt t="175752" x="7410450" y="4984750"/>
          <p14:tracePt t="175769" x="7353300" y="4978400"/>
          <p14:tracePt t="175786" x="7258050" y="4972050"/>
          <p14:tracePt t="175803" x="7219950" y="4972050"/>
          <p14:tracePt t="175819" x="7200900" y="4972050"/>
          <p14:tracePt t="175836" x="7156450" y="4991100"/>
          <p14:tracePt t="175853" x="7137400" y="4997450"/>
          <p14:tracePt t="175869" x="7112000" y="5010150"/>
          <p14:tracePt t="175886" x="7099300" y="5010150"/>
          <p14:tracePt t="175903" x="7086600" y="5022850"/>
          <p14:tracePt t="175920" x="7073900" y="5035550"/>
          <p14:tracePt t="175954" x="7067550" y="5035550"/>
          <p14:tracePt t="175955" x="7067550" y="5041900"/>
          <p14:tracePt t="175969" x="7054850" y="5054600"/>
          <p14:tracePt t="175969" x="7042150" y="5060950"/>
          <p14:tracePt t="175987" x="7023100" y="5080000"/>
          <p14:tracePt t="176003" x="7004050" y="5086350"/>
          <p14:tracePt t="176020" x="6997700" y="5092700"/>
          <p14:tracePt t="176036" x="6991350" y="5099050"/>
          <p14:tracePt t="176127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876800"/>
          </a:xfrm>
        </p:spPr>
        <p:txBody>
          <a:bodyPr>
            <a:normAutofit/>
          </a:bodyPr>
          <a:lstStyle/>
          <a:p>
            <a:pPr marL="412750" indent="-577850">
              <a:lnSpc>
                <a:spcPct val="90000"/>
              </a:lnSpc>
            </a:pPr>
            <a:r>
              <a:rPr lang="en-US" sz="2400" dirty="0" smtClean="0"/>
              <a:t>Utilize and understand the basic decay equations</a:t>
            </a:r>
          </a:p>
          <a:p>
            <a:pPr marL="412750" indent="-577850">
              <a:lnSpc>
                <a:spcPct val="90000"/>
              </a:lnSpc>
            </a:pPr>
            <a:r>
              <a:rPr lang="en-US" sz="2400" dirty="0" smtClean="0"/>
              <a:t>Relate half life to lifetime</a:t>
            </a:r>
          </a:p>
          <a:p>
            <a:pPr marL="412750" indent="-577850">
              <a:lnSpc>
                <a:spcPct val="90000"/>
              </a:lnSpc>
            </a:pPr>
            <a:r>
              <a:rPr lang="en-US" sz="2400" dirty="0" smtClean="0"/>
              <a:t>Understand relationship between count time and error</a:t>
            </a:r>
          </a:p>
          <a:p>
            <a:pPr marL="412750" indent="-577850">
              <a:lnSpc>
                <a:spcPct val="90000"/>
              </a:lnSpc>
            </a:pPr>
            <a:r>
              <a:rPr lang="en-US" sz="2400" dirty="0" smtClean="0"/>
              <a:t>Utilization of equations for mixtures, equilibrium and branching</a:t>
            </a:r>
          </a:p>
          <a:p>
            <a:pPr marL="412750" indent="-577850">
              <a:lnSpc>
                <a:spcPct val="90000"/>
              </a:lnSpc>
            </a:pPr>
            <a:r>
              <a:rPr lang="en-US" sz="2400" dirty="0" smtClean="0"/>
              <a:t>Use cross sections for calculation nuclear reactions and isotope production</a:t>
            </a:r>
          </a:p>
          <a:p>
            <a:pPr marL="412750" indent="-577850">
              <a:lnSpc>
                <a:spcPct val="90000"/>
              </a:lnSpc>
            </a:pPr>
            <a:r>
              <a:rPr lang="en-US" sz="2400" dirty="0" smtClean="0"/>
              <a:t>Utilize the dating equation for isotope pair</a:t>
            </a:r>
          </a:p>
          <a:p>
            <a:pPr marL="412750" indent="-57785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3"/>
    </mc:Choice>
    <mc:Fallback xmlns="">
      <p:transition spd="slow" advTm="26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94" x="6419850" y="2330450"/>
          <p14:tracePt t="6063" x="6407150" y="2273300"/>
          <p14:tracePt t="6073" x="6407150" y="2254250"/>
          <p14:tracePt t="6079" x="6381750" y="2190750"/>
          <p14:tracePt t="6095" x="6375400" y="2171700"/>
          <p14:tracePt t="6103" x="6375400" y="2165350"/>
          <p14:tracePt t="6127" x="6369050" y="2159000"/>
          <p14:tracePt t="6135" x="6350000" y="2120900"/>
          <p14:tracePt t="6151" x="6330950" y="2076450"/>
          <p14:tracePt t="6167" x="6305550" y="2051050"/>
          <p14:tracePt t="6183" x="6280150" y="2019300"/>
          <p14:tracePt t="6199" x="6273800" y="2012950"/>
          <p14:tracePt t="6215" x="6165850" y="1873250"/>
          <p14:tracePt t="6231" x="6096000" y="1803400"/>
          <p14:tracePt t="6247" x="6007100" y="1720850"/>
          <p14:tracePt t="6264" x="5918200" y="1676400"/>
          <p14:tracePt t="6281" x="5880100" y="1657350"/>
          <p14:tracePt t="6298" x="5867400" y="1651000"/>
          <p14:tracePt t="6315" x="5829300" y="1625600"/>
          <p14:tracePt t="6332" x="5803900" y="1619250"/>
          <p14:tracePt t="6348" x="5765800" y="1600200"/>
          <p14:tracePt t="6364" x="5683250" y="1574800"/>
          <p14:tracePt t="6381" x="5600700" y="1555750"/>
          <p14:tracePt t="6398" x="5543550" y="1543050"/>
          <p14:tracePt t="6398" x="5441950" y="1511300"/>
          <p14:tracePt t="6415" x="5200650" y="1422400"/>
          <p14:tracePt t="6431" x="5073650" y="1377950"/>
          <p14:tracePt t="6449" x="4914900" y="1301750"/>
          <p14:tracePt t="6464" x="4775200" y="1263650"/>
          <p14:tracePt t="6481" x="4635500" y="1238250"/>
          <p14:tracePt t="6498" x="4470400" y="1225550"/>
          <p14:tracePt t="6515" x="4178300" y="1219200"/>
          <p14:tracePt t="6532" x="4057650" y="1219200"/>
          <p14:tracePt t="6548" x="3898900" y="1212850"/>
          <p14:tracePt t="6565" x="3714750" y="1193800"/>
          <p14:tracePt t="6581" x="3562350" y="1187450"/>
          <p14:tracePt t="6581" x="3492500" y="1187450"/>
          <p14:tracePt t="6599" x="3359150" y="1187450"/>
          <p14:tracePt t="6615" x="3187700" y="1238250"/>
          <p14:tracePt t="6631" x="3035300" y="1282700"/>
          <p14:tracePt t="6648" x="2832100" y="1327150"/>
          <p14:tracePt t="6665" x="2673350" y="1339850"/>
          <p14:tracePt t="6682" x="2508250" y="1365250"/>
          <p14:tracePt t="6698" x="2444750" y="1390650"/>
          <p14:tracePt t="6715" x="2400300" y="1479550"/>
          <p14:tracePt t="6732" x="2393950" y="1568450"/>
          <p14:tracePt t="6748" x="2400300" y="1676400"/>
          <p14:tracePt t="6765" x="2406650" y="1778000"/>
          <p14:tracePt t="6782" x="2432050" y="1924050"/>
          <p14:tracePt t="6800" x="2444750" y="1993900"/>
          <p14:tracePt t="6815" x="2476500" y="2076450"/>
          <p14:tracePt t="6832" x="2628900" y="2286000"/>
          <p14:tracePt t="6848" x="2743200" y="2432050"/>
          <p14:tracePt t="6866" x="2895600" y="2565400"/>
          <p14:tracePt t="6882" x="3028950" y="2660650"/>
          <p14:tracePt t="6899" x="3111500" y="2711450"/>
          <p14:tracePt t="6915" x="3194050" y="2755900"/>
          <p14:tracePt t="6932" x="3270250" y="2794000"/>
          <p14:tracePt t="6949" x="3441700" y="2876550"/>
          <p14:tracePt t="6965" x="3670300" y="2908300"/>
          <p14:tracePt t="6982" x="4311650" y="2825750"/>
          <p14:tracePt t="6999" x="4838700" y="2635250"/>
          <p14:tracePt t="7016" x="5060950" y="2578100"/>
          <p14:tracePt t="7033" x="5289550" y="2514600"/>
          <p14:tracePt t="7049" x="5670550" y="2470150"/>
          <p14:tracePt t="7066" x="5822950" y="2457450"/>
          <p14:tracePt t="7082" x="5918200" y="2438400"/>
          <p14:tracePt t="7099" x="5937250" y="2432050"/>
          <p14:tracePt t="7116" x="5956300" y="2400300"/>
          <p14:tracePt t="7132" x="5988050" y="2298700"/>
          <p14:tracePt t="7149" x="5988050" y="2260600"/>
          <p14:tracePt t="7149" x="5988050" y="2254250"/>
          <p14:tracePt t="7167" x="5994400" y="2241550"/>
          <p14:tracePt t="7183" x="5994400" y="2228850"/>
          <p14:tracePt t="7255" x="5994400" y="2222500"/>
          <p14:tracePt t="7279" x="5994400" y="2216150"/>
          <p14:tracePt t="7292" x="5981700" y="2216150"/>
          <p14:tracePt t="7295" x="5975350" y="2216150"/>
          <p14:tracePt t="7319" x="5962650" y="2216150"/>
          <p14:tracePt t="7327" x="5949950" y="2216150"/>
          <p14:tracePt t="7336" x="5943600" y="2222500"/>
          <p14:tracePt t="7349" x="5924550" y="2228850"/>
          <p14:tracePt t="7415" x="5918200" y="2228850"/>
          <p14:tracePt t="7431" x="5905500" y="2235200"/>
          <p14:tracePt t="7447" x="5892800" y="2241550"/>
          <p14:tracePt t="7455" x="5886450" y="2241550"/>
          <p14:tracePt t="7466" x="5873750" y="2247900"/>
          <p14:tracePt t="7467" x="5848350" y="2254250"/>
          <p14:tracePt t="7483" x="5784850" y="2260600"/>
          <p14:tracePt t="7500" x="5721350" y="2260600"/>
          <p14:tracePt t="7516" x="5645150" y="2260600"/>
          <p14:tracePt t="7533" x="5588000" y="2260600"/>
          <p14:tracePt t="7533" x="5575300" y="2266950"/>
          <p14:tracePt t="7551" x="5549900" y="2273300"/>
          <p14:tracePt t="7566" x="5511800" y="2286000"/>
          <p14:tracePt t="7583" x="5499100" y="2292350"/>
          <p14:tracePt t="7631" x="5492750" y="2298700"/>
          <p14:tracePt t="7638" x="5480050" y="2305050"/>
          <p14:tracePt t="7650" x="5473700" y="2305050"/>
          <p14:tracePt t="7650" x="5467350" y="2311400"/>
          <p14:tracePt t="7666" x="5454650" y="2324100"/>
          <p14:tracePt t="7683" x="5429250" y="2336800"/>
          <p14:tracePt t="7700" x="5416550" y="2349500"/>
          <p14:tracePt t="7717" x="5410200" y="2355850"/>
          <p14:tracePt t="7733" x="5397500" y="2362200"/>
          <p14:tracePt t="7815" x="5397500" y="2355850"/>
          <p14:tracePt t="7826" x="5403850" y="2311400"/>
          <p14:tracePt t="7826" x="5422900" y="2266950"/>
          <p14:tracePt t="7833" x="5448300" y="2216150"/>
          <p14:tracePt t="7851" x="5461000" y="2178050"/>
          <p14:tracePt t="7867" x="5473700" y="2133600"/>
          <p14:tracePt t="7884" x="5473700" y="2108200"/>
          <p14:tracePt t="7900" x="5480050" y="2057400"/>
          <p14:tracePt t="7917" x="5492750" y="1936750"/>
          <p14:tracePt t="7934" x="5492750" y="1905000"/>
          <p14:tracePt t="7950" x="5486400" y="1866900"/>
          <p14:tracePt t="7967" x="5461000" y="1828800"/>
          <p14:tracePt t="7984" x="5410200" y="1790700"/>
          <p14:tracePt t="8000" x="5314950" y="1720850"/>
          <p14:tracePt t="8018" x="5207000" y="1631950"/>
          <p14:tracePt t="8034" x="5111750" y="1587500"/>
          <p14:tracePt t="8051" x="5016500" y="1543050"/>
          <p14:tracePt t="8068" x="4902200" y="1511300"/>
          <p14:tracePt t="8084" x="4762500" y="1479550"/>
          <p14:tracePt t="8101" x="4641850" y="1447800"/>
          <p14:tracePt t="8117" x="4432300" y="1377950"/>
          <p14:tracePt t="8134" x="4165600" y="1301750"/>
          <p14:tracePt t="8151" x="3956050" y="1257300"/>
          <p14:tracePt t="8167" x="3759200" y="1225550"/>
          <p14:tracePt t="8184" x="3568700" y="1206500"/>
          <p14:tracePt t="8201" x="3079750" y="1174750"/>
          <p14:tracePt t="8217" x="2876550" y="1168400"/>
          <p14:tracePt t="8235" x="2692400" y="1181100"/>
          <p14:tracePt t="8251" x="2533650" y="1212850"/>
          <p14:tracePt t="8268" x="2387600" y="1244600"/>
          <p14:tracePt t="8284" x="2254250" y="1282700"/>
          <p14:tracePt t="8301" x="2152650" y="1301750"/>
          <p14:tracePt t="8318" x="1955800" y="1333500"/>
          <p14:tracePt t="8334" x="1752600" y="1358900"/>
          <p14:tracePt t="8352" x="1619250" y="1384300"/>
          <p14:tracePt t="8368" x="1511300" y="1397000"/>
          <p14:tracePt t="8384" x="1416050" y="1435100"/>
          <p14:tracePt t="8401" x="1250950" y="1504950"/>
          <p14:tracePt t="8418" x="1187450" y="1536700"/>
          <p14:tracePt t="8435" x="1149350" y="1574800"/>
          <p14:tracePt t="8451" x="1123950" y="1600200"/>
          <p14:tracePt t="8468" x="1104900" y="1619250"/>
          <p14:tracePt t="8485" x="1066800" y="1657350"/>
          <p14:tracePt t="8501" x="1041400" y="1682750"/>
          <p14:tracePt t="8518" x="1009650" y="1739900"/>
          <p14:tracePt t="8535" x="996950" y="1778000"/>
          <p14:tracePt t="8551" x="990600" y="1892300"/>
          <p14:tracePt t="8568" x="990600" y="1949450"/>
          <p14:tracePt t="8585" x="990600" y="1962150"/>
          <p14:tracePt t="8601" x="1009650" y="2038350"/>
          <p14:tracePt t="8618" x="1016000" y="2063750"/>
          <p14:tracePt t="8635" x="1022350" y="2076450"/>
          <p14:tracePt t="8651" x="1054100" y="2127250"/>
          <p14:tracePt t="8668" x="1200150" y="2273300"/>
          <p14:tracePt t="8685" x="1339850" y="2393950"/>
          <p14:tracePt t="8701" x="1492250" y="2514600"/>
          <p14:tracePt t="8718" x="1682750" y="2641600"/>
          <p14:tracePt t="8735" x="1746250" y="2686050"/>
          <p14:tracePt t="8752" x="1816100" y="2730500"/>
          <p14:tracePt t="8768" x="1860550" y="2743200"/>
          <p14:tracePt t="8785" x="1943100" y="2774950"/>
          <p14:tracePt t="8802" x="2082800" y="2800350"/>
          <p14:tracePt t="8819" x="2190750" y="2819400"/>
          <p14:tracePt t="8834" x="2355850" y="2851150"/>
          <p14:tracePt t="8851" x="2647950" y="2901950"/>
          <p14:tracePt t="8868" x="3048000" y="2952750"/>
          <p14:tracePt t="8884" x="3867150" y="2984500"/>
          <p14:tracePt t="8902" x="4203700" y="2971800"/>
          <p14:tracePt t="8919" x="4413250" y="2952750"/>
          <p14:tracePt t="8935" x="4597400" y="2952750"/>
          <p14:tracePt t="8952" x="4781550" y="2927350"/>
          <p14:tracePt t="8969" x="4978400" y="2876550"/>
          <p14:tracePt t="8985" x="5207000" y="2762250"/>
          <p14:tracePt t="9002" x="5461000" y="2635250"/>
          <p14:tracePt t="9019" x="5543550" y="2590800"/>
          <p14:tracePt t="9035" x="5607050" y="2559050"/>
          <p14:tracePt t="9053" x="5645150" y="2540000"/>
          <p14:tracePt t="9069" x="5753100" y="2495550"/>
          <p14:tracePt t="9086" x="5810250" y="2438400"/>
          <p14:tracePt t="9102" x="5892800" y="2324100"/>
          <p14:tracePt t="9119" x="5911850" y="2279650"/>
          <p14:tracePt t="9136" x="5949950" y="2190750"/>
          <p14:tracePt t="9152" x="5962650" y="2171700"/>
          <p14:tracePt t="9169" x="5969000" y="2152650"/>
          <p14:tracePt t="9207" x="5975350" y="2127250"/>
          <p14:tracePt t="9215" x="5981700" y="2114550"/>
          <p14:tracePt t="9226" x="5975350" y="2089150"/>
          <p14:tracePt t="9236" x="5943600" y="2051050"/>
          <p14:tracePt t="9252" x="5873750" y="1974850"/>
          <p14:tracePt t="9269" x="5689600" y="1828800"/>
          <p14:tracePt t="9287" x="5562600" y="1720850"/>
          <p14:tracePt t="9303" x="5422900" y="1657350"/>
          <p14:tracePt t="9319" x="5200650" y="1581150"/>
          <p14:tracePt t="9337" x="5060950" y="1536700"/>
          <p14:tracePt t="9353" x="4927600" y="1492250"/>
          <p14:tracePt t="9370" x="4806950" y="1460500"/>
          <p14:tracePt t="9386" x="4724400" y="1435100"/>
          <p14:tracePt t="9403" x="4457700" y="1358900"/>
          <p14:tracePt t="9420" x="4146550" y="1339850"/>
          <p14:tracePt t="9436" x="3994150" y="1339850"/>
          <p14:tracePt t="9453" x="3810000" y="1346200"/>
          <p14:tracePt t="9469" x="3606800" y="1358900"/>
          <p14:tracePt t="9469" x="3505200" y="1365250"/>
          <p14:tracePt t="9487" x="3371850" y="1365250"/>
          <p14:tracePt t="9503" x="3244850" y="1358900"/>
          <p14:tracePt t="9520" x="3067050" y="1346200"/>
          <p14:tracePt t="9537" x="3022600" y="1346200"/>
          <p14:tracePt t="9553" x="2927350" y="1358900"/>
          <p14:tracePt t="9570" x="2870200" y="1377950"/>
          <p14:tracePt t="9586" x="2819400" y="1390650"/>
          <p14:tracePt t="9603" x="2686050" y="1441450"/>
          <p14:tracePt t="9620" x="2578100" y="1492250"/>
          <p14:tracePt t="9636" x="2514600" y="1517650"/>
          <p14:tracePt t="9653" x="2482850" y="1543050"/>
          <p14:tracePt t="9669" x="2451100" y="1562100"/>
          <p14:tracePt t="9686" x="2419350" y="1574800"/>
          <p14:tracePt t="9704" x="2406650" y="1606550"/>
          <p14:tracePt t="9719" x="2400300" y="1625600"/>
          <p14:tracePt t="9736" x="2368550" y="1682750"/>
          <p14:tracePt t="9752" x="2355850" y="1714500"/>
          <p14:tracePt t="9769" x="2343150" y="1752600"/>
          <p14:tracePt t="9786" x="2330450" y="1771650"/>
          <p14:tracePt t="9803" x="2292350" y="1873250"/>
          <p14:tracePt t="9820" x="2286000" y="1911350"/>
          <p14:tracePt t="9837" x="2279650" y="1949450"/>
          <p14:tracePt t="9853" x="2273300" y="1987550"/>
          <p14:tracePt t="9853" x="2273300" y="2006600"/>
          <p14:tracePt t="9886" x="2266950" y="2012950"/>
          <p14:tracePt t="9887" x="2266950" y="2038350"/>
          <p14:tracePt t="9904" x="2273300" y="2070100"/>
          <p14:tracePt t="9921" x="2292350" y="2095500"/>
          <p14:tracePt t="9937" x="2305050" y="2120900"/>
          <p14:tracePt t="9954" x="2317750" y="2133600"/>
          <p14:tracePt t="9970" x="2330450" y="2171700"/>
          <p14:tracePt t="9987" x="2343150" y="2184400"/>
          <p14:tracePt t="10004" x="2482850" y="2311400"/>
          <p14:tracePt t="10020" x="2590800" y="2387600"/>
          <p14:tracePt t="10037" x="2692400" y="2451100"/>
          <p14:tracePt t="10054" x="2813050" y="2520950"/>
          <p14:tracePt t="10071" x="2889250" y="2559050"/>
          <p14:tracePt t="10087" x="2933700" y="2578100"/>
          <p14:tracePt t="10120" x="3009900" y="2616200"/>
          <p14:tracePt t="10121" x="3060700" y="2635250"/>
          <p14:tracePt t="10137" x="3136900" y="2673350"/>
          <p14:tracePt t="10154" x="3232150" y="2724150"/>
          <p14:tracePt t="10170" x="3321050" y="2755900"/>
          <p14:tracePt t="10187" x="3448050" y="2774950"/>
          <p14:tracePt t="10204" x="3854450" y="2787650"/>
          <p14:tracePt t="10221" x="3943350" y="2787650"/>
          <p14:tracePt t="10237" x="3994150" y="2787650"/>
          <p14:tracePt t="10254" x="4038600" y="2787650"/>
          <p14:tracePt t="10271" x="4051300" y="2787650"/>
          <p14:tracePt t="10375" x="4051300" y="2794000"/>
          <p14:tracePt t="10404" x="4051300" y="2800350"/>
          <p14:tracePt t="10414" x="4051300" y="2806700"/>
          <p14:tracePt t="10431" x="4051300" y="2813050"/>
          <p14:tracePt t="10447" x="4051300" y="2832100"/>
          <p14:tracePt t="10455" x="4051300" y="2838450"/>
          <p14:tracePt t="10455" x="4051300" y="2844800"/>
          <p14:tracePt t="10471" x="4051300" y="2851150"/>
          <p14:tracePt t="10488" x="4051300" y="2857500"/>
          <p14:tracePt t="10505" x="4051300" y="2863850"/>
          <p14:tracePt t="10521" x="4051300" y="2870200"/>
          <p14:tracePt t="10584" x="4051300" y="2876550"/>
          <p14:tracePt t="10600" x="4044950" y="2889250"/>
          <p14:tracePt t="10608" x="4044950" y="2895600"/>
          <p14:tracePt t="10616" x="4044950" y="2901950"/>
          <p14:tracePt t="10622" x="4032250" y="2914650"/>
          <p14:tracePt t="10639" x="4032250" y="2921000"/>
          <p14:tracePt t="10680" x="4025900" y="2921000"/>
          <p14:tracePt t="10688" x="4025900" y="2933700"/>
          <p14:tracePt t="10698" x="4013200" y="2940050"/>
          <p14:tracePt t="10706" x="4006850" y="2952750"/>
          <p14:tracePt t="10722" x="3981450" y="2965450"/>
          <p14:tracePt t="10739" x="3968750" y="2984500"/>
          <p14:tracePt t="10756" x="3956050" y="2990850"/>
          <p14:tracePt t="10773" x="3956050" y="2997200"/>
          <p14:tracePt t="10789" x="3956050" y="3003550"/>
          <p14:tracePt t="10823" x="3949700" y="3003550"/>
          <p14:tracePt t="10824" x="3937000" y="3016250"/>
          <p14:tracePt t="10841" x="3930650" y="3022600"/>
          <p14:tracePt t="10856" x="3917950" y="3035300"/>
          <p14:tracePt t="10873" x="3917950" y="3041650"/>
          <p14:tracePt t="10890" x="3905250" y="3060700"/>
          <p14:tracePt t="10906" x="3898900" y="3067050"/>
          <p14:tracePt t="10923" x="3892550" y="3086100"/>
          <p14:tracePt t="10939" x="3879850" y="3098800"/>
          <p14:tracePt t="10956" x="3867150" y="3117850"/>
          <p14:tracePt t="10973" x="3867150" y="3124200"/>
          <p14:tracePt t="10990" x="3860800" y="3130550"/>
          <p14:tracePt t="11006" x="3854450" y="3143250"/>
          <p14:tracePt t="11023" x="3848100" y="3149600"/>
          <p14:tracePt t="11040" x="3841750" y="3155950"/>
          <p14:tracePt t="11056" x="3835400" y="3168650"/>
          <p14:tracePt t="11208" x="3829050" y="3168650"/>
          <p14:tracePt t="11212" x="3829050" y="3175000"/>
          <p14:tracePt t="11351" x="3841750" y="3175000"/>
          <p14:tracePt t="11359" x="3854450" y="3175000"/>
          <p14:tracePt t="11368" x="3879850" y="3168650"/>
          <p14:tracePt t="11373" x="3943350" y="3162300"/>
          <p14:tracePt t="11390" x="4108450" y="3149600"/>
          <p14:tracePt t="11407" x="4546600" y="3098800"/>
          <p14:tracePt t="11424" x="4787900" y="3073400"/>
          <p14:tracePt t="11440" x="4991100" y="3060700"/>
          <p14:tracePt t="11457" x="5156200" y="3054350"/>
          <p14:tracePt t="11474" x="5276850" y="3067050"/>
          <p14:tracePt t="11490" x="5441950" y="3060700"/>
          <p14:tracePt t="11507" x="5556250" y="3028950"/>
          <p14:tracePt t="11524" x="5638800" y="2978150"/>
          <p14:tracePt t="11540" x="5676900" y="2952750"/>
          <p14:tracePt t="11557" x="5772150" y="2901950"/>
          <p14:tracePt t="11574" x="5822950" y="2882900"/>
          <p14:tracePt t="11591" x="5861050" y="2876550"/>
          <p14:tracePt t="11607" x="5975350" y="2844800"/>
          <p14:tracePt t="11624" x="6102350" y="2806700"/>
          <p14:tracePt t="11641" x="6191250" y="2781300"/>
          <p14:tracePt t="11658" x="6286500" y="2755900"/>
          <p14:tracePt t="11674" x="6388100" y="2724150"/>
          <p14:tracePt t="11690" x="6464300" y="2705100"/>
          <p14:tracePt t="11708" x="6591300" y="2628900"/>
          <p14:tracePt t="11724" x="6635750" y="2609850"/>
          <p14:tracePt t="11741" x="6667500" y="2597150"/>
          <p14:tracePt t="11759" x="6731000" y="2584450"/>
          <p14:tracePt t="11774" x="6807200" y="2578100"/>
          <p14:tracePt t="11791" x="6946900" y="2552700"/>
          <p14:tracePt t="11808" x="7092950" y="2520950"/>
          <p14:tracePt t="11825" x="7175500" y="2495550"/>
          <p14:tracePt t="11841" x="7226300" y="2489200"/>
          <p14:tracePt t="11858" x="7340600" y="2463800"/>
          <p14:tracePt t="11875" x="7391400" y="2451100"/>
          <p14:tracePt t="11891" x="7467600" y="2432050"/>
          <p14:tracePt t="11908" x="7550150" y="2413000"/>
          <p14:tracePt t="11924" x="7626350" y="2387600"/>
          <p14:tracePt t="11941" x="7651750" y="2381250"/>
          <p14:tracePt t="11958" x="7664450" y="2381250"/>
          <p14:tracePt t="11975" x="7689850" y="2374900"/>
          <p14:tracePt t="11991" x="7727950" y="2362200"/>
          <p14:tracePt t="12008" x="7772400" y="2343150"/>
          <p14:tracePt t="12025" x="7785100" y="2336800"/>
          <p14:tracePt t="12079" x="7791450" y="2330450"/>
          <p14:tracePt t="12096" x="7804150" y="2330450"/>
          <p14:tracePt t="12104" x="7829550" y="2305050"/>
          <p14:tracePt t="12111" x="7835900" y="2305050"/>
          <p14:tracePt t="12117" x="7854950" y="2286000"/>
          <p14:tracePt t="12125" x="7880350" y="2266950"/>
          <p14:tracePt t="12141" x="7905750" y="2254250"/>
          <p14:tracePt t="12158" x="7905750" y="2247900"/>
          <p14:tracePt t="12175" x="7918450" y="2235200"/>
          <p14:tracePt t="12192" x="7924800" y="2228850"/>
          <p14:tracePt t="12208" x="7943850" y="2184400"/>
          <p14:tracePt t="12225" x="7950200" y="2178050"/>
          <p14:tracePt t="12242" x="7950200" y="2159000"/>
          <p14:tracePt t="12258" x="7950200" y="2152650"/>
          <p14:tracePt t="12275" x="7950200" y="2146300"/>
          <p14:tracePt t="12292" x="7950200" y="2133600"/>
          <p14:tracePt t="12308" x="7931150" y="2127250"/>
          <p14:tracePt t="12325" x="7893050" y="2114550"/>
          <p14:tracePt t="12342" x="7829550" y="2095500"/>
          <p14:tracePt t="12358" x="7683500" y="2082800"/>
          <p14:tracePt t="12376" x="7550150" y="2070100"/>
          <p14:tracePt t="12392" x="7378700" y="2038350"/>
          <p14:tracePt t="12409" x="7054850" y="1968500"/>
          <p14:tracePt t="12425" x="6889750" y="1924050"/>
          <p14:tracePt t="12442" x="6724650" y="1905000"/>
          <p14:tracePt t="12459" x="6546850" y="1898650"/>
          <p14:tracePt t="12475" x="6362700" y="1885950"/>
          <p14:tracePt t="12492" x="5949950" y="1917700"/>
          <p14:tracePt t="12509" x="5613400" y="1949450"/>
          <p14:tracePt t="12525" x="5353050" y="1981200"/>
          <p14:tracePt t="12542" x="5124450" y="2000250"/>
          <p14:tracePt t="12559" x="4819650" y="2006600"/>
          <p14:tracePt t="12576" x="4559300" y="2019300"/>
          <p14:tracePt t="12592" x="4451350" y="2025650"/>
          <p14:tracePt t="12609" x="4349750" y="2038350"/>
          <p14:tracePt t="12626" x="4248150" y="2044700"/>
          <p14:tracePt t="12642" x="4127500" y="2051050"/>
          <p14:tracePt t="12659" x="4006850" y="2057400"/>
          <p14:tracePt t="12676" x="3867150" y="2070100"/>
          <p14:tracePt t="12692" x="3676650" y="2101850"/>
          <p14:tracePt t="12709" x="3581400" y="2120900"/>
          <p14:tracePt t="12726" x="3524250" y="2133600"/>
          <p14:tracePt t="12742" x="3460750" y="2152650"/>
          <p14:tracePt t="12760" x="3435350" y="2159000"/>
          <p14:tracePt t="12776" x="3409950" y="2171700"/>
          <p14:tracePt t="12793" x="3333750" y="2203450"/>
          <p14:tracePt t="12810" x="3295650" y="2222500"/>
          <p14:tracePt t="12826" x="3270250" y="2228850"/>
          <p14:tracePt t="12843" x="3244850" y="2254250"/>
          <p14:tracePt t="12859" x="3225800" y="2266950"/>
          <p14:tracePt t="12876" x="3219450" y="2273300"/>
          <p14:tracePt t="12893" x="3181350" y="2305050"/>
          <p14:tracePt t="12910" x="3155950" y="2324100"/>
          <p14:tracePt t="12926" x="3143250" y="2343150"/>
          <p14:tracePt t="12943" x="3136900" y="2387600"/>
          <p14:tracePt t="12960" x="3143250" y="2419350"/>
          <p14:tracePt t="12976" x="3175000" y="2451100"/>
          <p14:tracePt t="12994" x="3219450" y="2463800"/>
          <p14:tracePt t="13009" x="3257550" y="2476500"/>
          <p14:tracePt t="13026" x="3314700" y="2489200"/>
          <p14:tracePt t="13043" x="3454400" y="2546350"/>
          <p14:tracePt t="13060" x="3727450" y="2667000"/>
          <p14:tracePt t="13076" x="4102100" y="2774950"/>
          <p14:tracePt t="13094" x="4984750" y="2908300"/>
          <p14:tracePt t="13110" x="5308600" y="2940050"/>
          <p14:tracePt t="13126" x="5765800" y="2959100"/>
          <p14:tracePt t="13144" x="5924550" y="2971800"/>
          <p14:tracePt t="13160" x="6057900" y="2984500"/>
          <p14:tracePt t="13177" x="6223000" y="2990850"/>
          <p14:tracePt t="13193" x="6356350" y="3003550"/>
          <p14:tracePt t="13210" x="6470650" y="2990850"/>
          <p14:tracePt t="13227" x="6572250" y="2971800"/>
          <p14:tracePt t="13243" x="6673850" y="2946400"/>
          <p14:tracePt t="13261" x="6807200" y="2921000"/>
          <p14:tracePt t="13277" x="6921500" y="2889250"/>
          <p14:tracePt t="13293" x="7004050" y="2863850"/>
          <p14:tracePt t="13310" x="7054850" y="2844800"/>
          <p14:tracePt t="13327" x="7143750" y="2819400"/>
          <p14:tracePt t="13343" x="7213600" y="2794000"/>
          <p14:tracePt t="13360" x="7251700" y="2749550"/>
          <p14:tracePt t="13377" x="7283450" y="2717800"/>
          <p14:tracePt t="13394" x="7302500" y="2679700"/>
          <p14:tracePt t="13410" x="7315200" y="2667000"/>
          <p14:tracePt t="13427" x="7334250" y="2641600"/>
          <p14:tracePt t="13444" x="7359650" y="2603500"/>
          <p14:tracePt t="13460" x="7397750" y="2552700"/>
          <p14:tracePt t="13477" x="7423150" y="2508250"/>
          <p14:tracePt t="13494" x="7454900" y="2457450"/>
          <p14:tracePt t="13494" x="7480300" y="2413000"/>
          <p14:tracePt t="13512" x="7499350" y="2393950"/>
          <p14:tracePt t="13527" x="7543800" y="2355850"/>
          <p14:tracePt t="13544" x="7569200" y="2324100"/>
          <p14:tracePt t="13560" x="7607300" y="2286000"/>
          <p14:tracePt t="13577" x="7639050" y="2241550"/>
          <p14:tracePt t="13595" x="7645400" y="2222500"/>
          <p14:tracePt t="13610" x="7645400" y="2203450"/>
          <p14:tracePt t="13628" x="7632700" y="2197100"/>
          <p14:tracePt t="13644" x="7588250" y="2171700"/>
          <p14:tracePt t="13660" x="7531100" y="2159000"/>
          <p14:tracePt t="13677" x="7270750" y="2114550"/>
          <p14:tracePt t="13694" x="7105650" y="2108200"/>
          <p14:tracePt t="13711" x="6800850" y="2070100"/>
          <p14:tracePt t="13728" x="6508750" y="2032000"/>
          <p14:tracePt t="13744" x="6229350" y="1968500"/>
          <p14:tracePt t="13761" x="5327650" y="1854200"/>
          <p14:tracePt t="13779" x="4806950" y="1816100"/>
          <p14:tracePt t="13794" x="4165600" y="1765300"/>
          <p14:tracePt t="13811" x="3765550" y="1701800"/>
          <p14:tracePt t="13827" x="3371850" y="1619250"/>
          <p14:tracePt t="13844" x="3105150" y="1555750"/>
          <p14:tracePt t="13861" x="2755900" y="1479550"/>
          <p14:tracePt t="13878" x="2063750" y="1339850"/>
          <p14:tracePt t="13878" x="1873250" y="1314450"/>
          <p14:tracePt t="13895" x="1631950" y="1314450"/>
          <p14:tracePt t="13911" x="1428750" y="1333500"/>
          <p14:tracePt t="13928" x="1314450" y="1358900"/>
          <p14:tracePt t="13944" x="1200150" y="1384300"/>
          <p14:tracePt t="13961" x="1111250" y="1390650"/>
          <p14:tracePt t="13978" x="1003300" y="1409700"/>
          <p14:tracePt t="13994" x="952500" y="1441450"/>
          <p14:tracePt t="14011" x="920750" y="1460500"/>
          <p14:tracePt t="14028" x="889000" y="1498600"/>
          <p14:tracePt t="14045" x="825500" y="1555750"/>
          <p14:tracePt t="14061" x="800100" y="1562100"/>
          <p14:tracePt t="14079" x="755650" y="1593850"/>
          <p14:tracePt t="14095" x="711200" y="1638300"/>
          <p14:tracePt t="14112" x="692150" y="1676400"/>
          <p14:tracePt t="14128" x="628650" y="1784350"/>
          <p14:tracePt t="14145" x="584200" y="1860550"/>
          <p14:tracePt t="14163" x="558800" y="1911350"/>
          <p14:tracePt t="14178" x="552450" y="1987550"/>
          <p14:tracePt t="14195" x="577850" y="2146300"/>
          <p14:tracePt t="14212" x="654050" y="2311400"/>
          <p14:tracePt t="14228" x="825500" y="2590800"/>
          <p14:tracePt t="14245" x="895350" y="2724150"/>
          <p14:tracePt t="14262" x="952500" y="2825750"/>
          <p14:tracePt t="14278" x="977900" y="2863850"/>
          <p14:tracePt t="14278" x="990600" y="2895600"/>
          <p14:tracePt t="14296" x="1009650" y="2933700"/>
          <p14:tracePt t="14312" x="1022350" y="2959100"/>
          <p14:tracePt t="14328" x="1066800" y="3009900"/>
          <p14:tracePt t="14345" x="1085850" y="3035300"/>
          <p14:tracePt t="14362" x="1098550" y="3041650"/>
          <p14:tracePt t="14379" x="1104900" y="3054350"/>
          <p14:tracePt t="14395" x="1136650" y="3067050"/>
          <p14:tracePt t="14412" x="1181100" y="3092450"/>
          <p14:tracePt t="14428" x="1238250" y="3136900"/>
          <p14:tracePt t="14445" x="1301750" y="3181350"/>
          <p14:tracePt t="14462" x="1333500" y="3200400"/>
          <p14:tracePt t="14479" x="1397000" y="3232150"/>
          <p14:tracePt t="14495" x="1479550" y="3244850"/>
          <p14:tracePt t="14512" x="1581150" y="3257550"/>
          <p14:tracePt t="14529" x="1701800" y="3263900"/>
          <p14:tracePt t="14545" x="1752600" y="3263900"/>
          <p14:tracePt t="14562" x="1835150" y="3270250"/>
          <p14:tracePt t="14579" x="1936750" y="3276600"/>
          <p14:tracePt t="14596" x="2057400" y="3276600"/>
          <p14:tracePt t="14612" x="2305050" y="3270250"/>
          <p14:tracePt t="14629" x="2432050" y="3263900"/>
          <p14:tracePt t="14646" x="2520950" y="3263900"/>
          <p14:tracePt t="14662" x="2667000" y="3302000"/>
          <p14:tracePt t="14662" x="2749550" y="3321050"/>
          <p14:tracePt t="14679" x="2978150" y="3346450"/>
          <p14:tracePt t="14696" x="3282950" y="3352800"/>
          <p14:tracePt t="14713" x="4013200" y="3251200"/>
          <p14:tracePt t="14729" x="4413250" y="3194050"/>
          <p14:tracePt t="14746" x="4679950" y="3175000"/>
          <p14:tracePt t="14762" x="5016500" y="3136900"/>
          <p14:tracePt t="14779" x="5340350" y="3117850"/>
          <p14:tracePt t="14795" x="5854700" y="3035300"/>
          <p14:tracePt t="14812" x="6013450" y="3003550"/>
          <p14:tracePt t="14829" x="6146800" y="2978150"/>
          <p14:tracePt t="14845" x="6299200" y="2959100"/>
          <p14:tracePt t="14862" x="6477000" y="2940050"/>
          <p14:tracePt t="14879" x="6896100" y="2889250"/>
          <p14:tracePt t="14896" x="7042150" y="2863850"/>
          <p14:tracePt t="14913" x="7194550" y="2819400"/>
          <p14:tracePt t="14929" x="7334250" y="2787650"/>
          <p14:tracePt t="14946" x="7416800" y="2736850"/>
          <p14:tracePt t="14963" x="7531100" y="2679700"/>
          <p14:tracePt t="14980" x="7594600" y="2635250"/>
          <p14:tracePt t="14996" x="7702550" y="2527300"/>
          <p14:tracePt t="15013" x="7747000" y="2470150"/>
          <p14:tracePt t="15029" x="7785100" y="2425700"/>
          <p14:tracePt t="15046" x="7835900" y="2374900"/>
          <p14:tracePt t="15064" x="7854950" y="2349500"/>
          <p14:tracePt t="15080" x="7874000" y="2311400"/>
          <p14:tracePt t="15097" x="7886700" y="2279650"/>
          <p14:tracePt t="15113" x="7893050" y="2254250"/>
          <p14:tracePt t="15130" x="7899400" y="2203450"/>
          <p14:tracePt t="15146" x="7899400" y="2171700"/>
          <p14:tracePt t="15163" x="7874000" y="2139950"/>
          <p14:tracePt t="15180" x="7861300" y="2127250"/>
          <p14:tracePt t="15196" x="7804150" y="2044700"/>
          <p14:tracePt t="15213" x="7727950" y="1962150"/>
          <p14:tracePt t="15230" x="7664450" y="1905000"/>
          <p14:tracePt t="15247" x="7569200" y="1816100"/>
          <p14:tracePt t="15263" x="7480300" y="1746250"/>
          <p14:tracePt t="15280" x="7359650" y="1651000"/>
          <p14:tracePt t="15297" x="7219950" y="1549400"/>
          <p14:tracePt t="15313" x="7099300" y="1473200"/>
          <p14:tracePt t="15330" x="6819900" y="1314450"/>
          <p14:tracePt t="15347" x="6629400" y="1231900"/>
          <p14:tracePt t="15363" x="6426200" y="1130300"/>
          <p14:tracePt t="15380" x="6280150" y="1060450"/>
          <p14:tracePt t="15397" x="5816600" y="857250"/>
          <p14:tracePt t="15414" x="5581650" y="755650"/>
          <p14:tracePt t="15431" x="5003800" y="571500"/>
          <p14:tracePt t="15447" x="4483100" y="450850"/>
          <p14:tracePt t="15464" x="4140200" y="431800"/>
          <p14:tracePt t="15480" x="3949700" y="431800"/>
          <p14:tracePt t="15497" x="3663950" y="469900"/>
          <p14:tracePt t="15514" x="3467100" y="527050"/>
          <p14:tracePt t="15530" x="3098800" y="628650"/>
          <p14:tracePt t="15547" x="2889250" y="704850"/>
          <p14:tracePt t="15564" x="2705100" y="787400"/>
          <p14:tracePt t="15581" x="2628900" y="825500"/>
          <p14:tracePt t="15597" x="2330450" y="977900"/>
          <p14:tracePt t="15614" x="2152650" y="1041400"/>
          <p14:tracePt t="15630" x="1790700" y="1130300"/>
          <p14:tracePt t="15648" x="1663700" y="1168400"/>
          <p14:tracePt t="15664" x="1549400" y="1219200"/>
          <p14:tracePt t="15681" x="1460500" y="1276350"/>
          <p14:tracePt t="15698" x="1365250" y="1314450"/>
          <p14:tracePt t="15714" x="1263650" y="1365250"/>
          <p14:tracePt t="15731" x="1200150" y="1403350"/>
          <p14:tracePt t="15747" x="1162050" y="1447800"/>
          <p14:tracePt t="15764" x="1143000" y="1492250"/>
          <p14:tracePt t="15781" x="1123950" y="1530350"/>
          <p14:tracePt t="15798" x="1079500" y="1701800"/>
          <p14:tracePt t="15814" x="1016000" y="1898650"/>
          <p14:tracePt t="15832" x="984250" y="1968500"/>
          <p14:tracePt t="15848" x="927100" y="2057400"/>
          <p14:tracePt t="15864" x="895350" y="2108200"/>
          <p14:tracePt t="15881" x="876300" y="2146300"/>
          <p14:tracePt t="15897" x="844550" y="2222500"/>
          <p14:tracePt t="15915" x="844550" y="2254250"/>
          <p14:tracePt t="15932" x="844550" y="2305050"/>
          <p14:tracePt t="15948" x="844550" y="2336800"/>
          <p14:tracePt t="15964" x="844550" y="2343150"/>
          <p14:tracePt t="15981" x="844550" y="2349500"/>
          <p14:tracePt t="15998" x="863600" y="2438400"/>
          <p14:tracePt t="16014" x="889000" y="2552700"/>
          <p14:tracePt t="16032" x="927100" y="2660650"/>
          <p14:tracePt t="16048" x="965200" y="2774950"/>
          <p14:tracePt t="16065" x="996950" y="2857500"/>
          <p14:tracePt t="16081" x="1022350" y="2908300"/>
          <p14:tracePt t="16098" x="1035050" y="2933700"/>
          <p14:tracePt t="16116" x="1047750" y="2971800"/>
          <p14:tracePt t="16131" x="1060450" y="2984500"/>
          <p14:tracePt t="16148" x="1073150" y="3003550"/>
          <p14:tracePt t="16165" x="1085850" y="3022600"/>
          <p14:tracePt t="16181" x="1098550" y="3035300"/>
          <p14:tracePt t="16198" x="1193800" y="3098800"/>
          <p14:tracePt t="16198" x="1225550" y="3117850"/>
          <p14:tracePt t="16215" x="1358900" y="3194050"/>
          <p14:tracePt t="16232" x="1435100" y="3251200"/>
          <p14:tracePt t="16248" x="1492250" y="3289300"/>
          <p14:tracePt t="16265" x="1568450" y="3352800"/>
          <p14:tracePt t="16282" x="1644650" y="3409950"/>
          <p14:tracePt t="16298" x="1708150" y="3441700"/>
          <p14:tracePt t="16315" x="1790700" y="3486150"/>
          <p14:tracePt t="16332" x="1930400" y="3549650"/>
          <p14:tracePt t="16348" x="2038350" y="3600450"/>
          <p14:tracePt t="16365" x="2120900" y="3644900"/>
          <p14:tracePt t="16382" x="2178050" y="3670300"/>
          <p14:tracePt t="16399" x="2597150" y="3771900"/>
          <p14:tracePt t="16416" x="2825750" y="3778250"/>
          <p14:tracePt t="16432" x="2997200" y="3778250"/>
          <p14:tracePt t="16448" x="3390900" y="3810000"/>
          <p14:tracePt t="16465" x="3594100" y="3841750"/>
          <p14:tracePt t="16483" x="3803650" y="3892550"/>
          <p14:tracePt t="16498" x="4013200" y="3905250"/>
          <p14:tracePt t="16516" x="4216400" y="3879850"/>
          <p14:tracePt t="16532" x="4394200" y="3835400"/>
          <p14:tracePt t="16549" x="4603750" y="3803650"/>
          <p14:tracePt t="16565" x="4724400" y="3803650"/>
          <p14:tracePt t="16582" x="4781550" y="3803650"/>
          <p14:tracePt t="16599" x="5092700" y="3803650"/>
          <p14:tracePt t="16616" x="5181600" y="3797300"/>
          <p14:tracePt t="16632" x="5372100" y="3778250"/>
          <p14:tracePt t="16649" x="5511800" y="3771900"/>
          <p14:tracePt t="16666" x="5670550" y="3727450"/>
          <p14:tracePt t="16682" x="5835650" y="3683000"/>
          <p14:tracePt t="16699" x="5975350" y="3632200"/>
          <p14:tracePt t="16716" x="6064250" y="3619500"/>
          <p14:tracePt t="16732" x="6248400" y="3619500"/>
          <p14:tracePt t="16749" x="6381750" y="3619500"/>
          <p14:tracePt t="16766" x="6489700" y="3619500"/>
          <p14:tracePt t="16782" x="6762750" y="3530600"/>
          <p14:tracePt t="16799" x="6921500" y="3384550"/>
          <p14:tracePt t="16816" x="7016750" y="3295650"/>
          <p14:tracePt t="16832" x="7092950" y="3232150"/>
          <p14:tracePt t="16849" x="7200900" y="3136900"/>
          <p14:tracePt t="16866" x="7321550" y="3041650"/>
          <p14:tracePt t="16883" x="7454900" y="2940050"/>
          <p14:tracePt t="16899" x="7594600" y="2825750"/>
          <p14:tracePt t="16916" x="7785100" y="2679700"/>
          <p14:tracePt t="16933" x="7880350" y="2616200"/>
          <p14:tracePt t="16950" x="7956550" y="2559050"/>
          <p14:tracePt t="16966" x="8032750" y="2520950"/>
          <p14:tracePt t="16983" x="8293100" y="2381250"/>
          <p14:tracePt t="17000" x="8356600" y="2336800"/>
          <p14:tracePt t="17016" x="8401050" y="2286000"/>
          <p14:tracePt t="17033" x="8426450" y="2241550"/>
          <p14:tracePt t="17050" x="8439150" y="2216150"/>
          <p14:tracePt t="17066" x="8451850" y="2184400"/>
          <p14:tracePt t="17083" x="8451850" y="2159000"/>
          <p14:tracePt t="17099" x="8458200" y="2133600"/>
          <p14:tracePt t="17116" x="8458200" y="2095500"/>
          <p14:tracePt t="17133" x="8458200" y="2063750"/>
          <p14:tracePt t="17150" x="8439150" y="1993900"/>
          <p14:tracePt t="17150" x="8426450" y="1974850"/>
          <p14:tracePt t="17167" x="8356600" y="1898650"/>
          <p14:tracePt t="17183" x="8229600" y="1797050"/>
          <p14:tracePt t="17200" x="8134350" y="1727200"/>
          <p14:tracePt t="17216" x="8077200" y="1695450"/>
          <p14:tracePt t="17233" x="8026400" y="1670050"/>
          <p14:tracePt t="17250" x="8026400" y="1663700"/>
          <p14:tracePt t="17268" x="8007350" y="1657350"/>
          <p14:tracePt t="17283" x="8001000" y="1657350"/>
          <p14:tracePt t="17300" x="7969250" y="1657350"/>
          <p14:tracePt t="17316" x="7950200" y="1657350"/>
          <p14:tracePt t="17334" x="7943850" y="1657350"/>
          <p14:tracePt t="17350" x="7937500" y="1663700"/>
          <p14:tracePt t="17367" x="7924800" y="1670050"/>
          <p14:tracePt t="17383" x="7912100" y="1676400"/>
          <p14:tracePt t="17400" x="7893050" y="1689100"/>
          <p14:tracePt t="17417" x="7880350" y="1695450"/>
          <p14:tracePt t="17433" x="7867650" y="1708150"/>
          <p14:tracePt t="17451" x="7848600" y="1727200"/>
          <p14:tracePt t="17467" x="7804150" y="1765300"/>
          <p14:tracePt t="17484" x="7715250" y="1816100"/>
          <p14:tracePt t="17500" x="7556500" y="1924050"/>
          <p14:tracePt t="17517" x="7302500" y="2095500"/>
          <p14:tracePt t="17535" x="7016750" y="2279650"/>
          <p14:tracePt t="17550" x="6483350" y="2546350"/>
          <p14:tracePt t="17568" x="6457950" y="2552700"/>
          <p14:tracePt t="17584" x="6248400" y="2616200"/>
          <p14:tracePt t="17601" x="6134100" y="2635250"/>
          <p14:tracePt t="17618" x="6102350" y="2635250"/>
          <p14:tracePt t="17634" x="6064250" y="2654300"/>
          <p14:tracePt t="17650" x="6051550" y="2654300"/>
          <p14:tracePt t="17667" x="6045200" y="2660650"/>
          <p14:tracePt t="17684" x="6032500" y="2660650"/>
          <p14:tracePt t="17701" x="5988050" y="2660650"/>
          <p14:tracePt t="17717" x="5892800" y="2628900"/>
          <p14:tracePt t="17734" x="5759450" y="2597150"/>
          <p14:tracePt t="17751" x="5588000" y="2578100"/>
          <p14:tracePt t="17767" x="5543550" y="2578100"/>
          <p14:tracePt t="17784" x="5245100" y="2616200"/>
          <p14:tracePt t="17801" x="5156200" y="2616200"/>
          <p14:tracePt t="17817" x="5086350" y="2616200"/>
          <p14:tracePt t="17834" x="5029200" y="2609850"/>
          <p14:tracePt t="17851" x="4972050" y="2597150"/>
          <p14:tracePt t="17868" x="4927600" y="2584450"/>
          <p14:tracePt t="17884" x="4876800" y="2571750"/>
          <p14:tracePt t="17901" x="4724400" y="2533650"/>
          <p14:tracePt t="17917" x="4565650" y="2501900"/>
          <p14:tracePt t="17934" x="4273550" y="2444750"/>
          <p14:tracePt t="17952" x="4133850" y="2438400"/>
          <p14:tracePt t="17968" x="4032250" y="2438400"/>
          <p14:tracePt t="17985" x="3860800" y="2451100"/>
          <p14:tracePt t="18001" x="3797300" y="2457450"/>
          <p14:tracePt t="18018" x="3727450" y="2463800"/>
          <p14:tracePt t="18034" x="3638550" y="2463800"/>
          <p14:tracePt t="18052" x="3517900" y="2463800"/>
          <p14:tracePt t="18068" x="3422650" y="2463800"/>
          <p14:tracePt t="18084" x="3162300" y="2444750"/>
          <p14:tracePt t="18101" x="3035300" y="2438400"/>
          <p14:tracePt t="18118" x="2927350" y="2438400"/>
          <p14:tracePt t="18135" x="2755900" y="2438400"/>
          <p14:tracePt t="18151" x="2641600" y="2444750"/>
          <p14:tracePt t="18168" x="2578100" y="2451100"/>
          <p14:tracePt t="18185" x="2387600" y="2470150"/>
          <p14:tracePt t="18201" x="2152650" y="2495550"/>
          <p14:tracePt t="18218" x="2019300" y="2501900"/>
          <p14:tracePt t="18235" x="1898650" y="2501900"/>
          <p14:tracePt t="18251" x="1778000" y="2501900"/>
          <p14:tracePt t="18268" x="1676400" y="2508250"/>
          <p14:tracePt t="18285" x="1581150" y="2514600"/>
          <p14:tracePt t="18302" x="1422400" y="2533650"/>
          <p14:tracePt t="18318" x="1276350" y="2552700"/>
          <p14:tracePt t="18335" x="1187450" y="2565400"/>
          <p14:tracePt t="18352" x="1149350" y="2578100"/>
          <p14:tracePt t="18391" x="1130300" y="2584450"/>
          <p14:tracePt t="18399" x="1111250" y="2597150"/>
          <p14:tracePt t="18399" x="1092200" y="2616200"/>
          <p14:tracePt t="18418" x="1066800" y="2647950"/>
          <p14:tracePt t="18419" x="996950" y="2698750"/>
          <p14:tracePt t="18435" x="933450" y="2749550"/>
          <p14:tracePt t="18452" x="863600" y="2813050"/>
          <p14:tracePt t="18469" x="825500" y="2851150"/>
          <p14:tracePt t="18485" x="806450" y="2882900"/>
          <p14:tracePt t="18502" x="787400" y="2921000"/>
          <p14:tracePt t="18518" x="768350" y="2971800"/>
          <p14:tracePt t="18536" x="755650" y="3009900"/>
          <p14:tracePt t="18552" x="742950" y="3028950"/>
          <p14:tracePt t="18569" x="730250" y="3054350"/>
          <p14:tracePt t="18585" x="723900" y="3187700"/>
          <p14:tracePt t="18602" x="730250" y="3276600"/>
          <p14:tracePt t="18619" x="755650" y="3346450"/>
          <p14:tracePt t="18635" x="800100" y="3448050"/>
          <p14:tracePt t="18652" x="857250" y="3549650"/>
          <p14:tracePt t="18669" x="889000" y="3625850"/>
          <p14:tracePt t="18686" x="914400" y="3689350"/>
          <p14:tracePt t="18702" x="920750" y="3740150"/>
          <p14:tracePt t="18719" x="927100" y="3810000"/>
          <p14:tracePt t="18737" x="933450" y="3854450"/>
          <p14:tracePt t="18752" x="933450" y="3886200"/>
          <p14:tracePt t="18769" x="933450" y="3898900"/>
          <p14:tracePt t="18787" x="939800" y="3911600"/>
          <p14:tracePt t="18803" x="952500" y="3949700"/>
          <p14:tracePt t="18819" x="971550" y="4013200"/>
          <p14:tracePt t="18836" x="984250" y="4083050"/>
          <p14:tracePt t="18852" x="990600" y="4108450"/>
          <p14:tracePt t="18869" x="1003300" y="4140200"/>
          <p14:tracePt t="18886" x="1022350" y="4191000"/>
          <p14:tracePt t="18902" x="1104900" y="4368800"/>
          <p14:tracePt t="18920" x="1149350" y="4438650"/>
          <p14:tracePt t="18936" x="1187450" y="4489450"/>
          <p14:tracePt t="18953" x="1200150" y="4514850"/>
          <p14:tracePt t="18970" x="1212850" y="4527550"/>
          <p14:tracePt t="18986" x="1250950" y="4565650"/>
          <p14:tracePt t="19003" x="1270000" y="4584700"/>
          <p14:tracePt t="19019" x="1295400" y="4610100"/>
          <p14:tracePt t="19036" x="1295400" y="4616450"/>
          <p14:tracePt t="19053" x="1301750" y="4622800"/>
          <p14:tracePt t="19070" x="1314450" y="4635500"/>
          <p14:tracePt t="19086" x="1365250" y="4667250"/>
          <p14:tracePt t="19103" x="1447800" y="4692650"/>
          <p14:tracePt t="19119" x="1466850" y="4705350"/>
          <p14:tracePt t="19136" x="1524000" y="4724400"/>
          <p14:tracePt t="19153" x="1581150" y="4762500"/>
          <p14:tracePt t="19169" x="1593850" y="4762500"/>
          <p14:tracePt t="19187" x="1714500" y="4845050"/>
          <p14:tracePt t="19202" x="1797050" y="4889500"/>
          <p14:tracePt t="19219" x="2006600" y="4984750"/>
          <p14:tracePt t="19236" x="2209800" y="5048250"/>
          <p14:tracePt t="19253" x="2355850" y="5080000"/>
          <p14:tracePt t="19270" x="2482850" y="5124450"/>
          <p14:tracePt t="19287" x="2692400" y="5200650"/>
          <p14:tracePt t="19303" x="2832100" y="5245100"/>
          <p14:tracePt t="19320" x="2984500" y="5295900"/>
          <p14:tracePt t="19336" x="3327400" y="5353050"/>
          <p14:tracePt t="19353" x="3543300" y="5372100"/>
          <p14:tracePt t="19371" x="3651250" y="5372100"/>
          <p14:tracePt t="19387" x="4013200" y="5378450"/>
          <p14:tracePt t="19404" x="4203700" y="5378450"/>
          <p14:tracePt t="19420" x="4419600" y="5391150"/>
          <p14:tracePt t="19437" x="4654550" y="5416550"/>
          <p14:tracePt t="19453" x="5149850" y="5448300"/>
          <p14:tracePt t="19470" x="5416550" y="5448300"/>
          <p14:tracePt t="19470" x="5562600" y="5435600"/>
          <p14:tracePt t="19487" x="5880100" y="5378450"/>
          <p14:tracePt t="19504" x="6115050" y="5340350"/>
          <p14:tracePt t="19520" x="6394450" y="5302250"/>
          <p14:tracePt t="19537" x="7016750" y="5270500"/>
          <p14:tracePt t="19554" x="7416800" y="5257800"/>
          <p14:tracePt t="19570" x="7524750" y="5257800"/>
          <p14:tracePt t="19587" x="8229600" y="5099050"/>
          <p14:tracePt t="19604" x="8648700" y="4914900"/>
          <p14:tracePt t="19621" x="9093200" y="4610100"/>
          <p14:tracePt t="19637" x="9137650" y="4552950"/>
          <p14:tracePt t="19654" x="9137650" y="4521200"/>
          <p14:tracePt t="19670" x="9137650" y="4476750"/>
          <p14:tracePt t="19687" x="9137650" y="4432300"/>
          <p14:tracePt t="19704" x="9137650" y="4368800"/>
          <p14:tracePt t="19720" x="9137650" y="4311650"/>
          <p14:tracePt t="19737" x="9137650" y="4267200"/>
          <p14:tracePt t="19754" x="9137650" y="4222750"/>
          <p14:tracePt t="19771" x="9137650" y="4197350"/>
          <p14:tracePt t="19788" x="9137650" y="4038600"/>
          <p14:tracePt t="19804" x="9137650" y="3987800"/>
          <p14:tracePt t="19821" x="9137650" y="3943350"/>
          <p14:tracePt t="19837" x="9137650" y="3917950"/>
          <p14:tracePt t="19854" x="9137650" y="3892550"/>
          <p14:tracePt t="19871" x="9137650" y="3854450"/>
          <p14:tracePt t="19887" x="9137650" y="3835400"/>
          <p14:tracePt t="19904" x="9137650" y="3816350"/>
          <p14:tracePt t="19921" x="9137650" y="3771900"/>
          <p14:tracePt t="19937" x="9124950" y="3727450"/>
          <p14:tracePt t="19954" x="9093200" y="3657600"/>
          <p14:tracePt t="19970" x="9061450" y="3606800"/>
          <p14:tracePt t="19987" x="9017000" y="3543300"/>
          <p14:tracePt t="20004" x="8959850" y="3473450"/>
          <p14:tracePt t="20020" x="8870950" y="3416300"/>
          <p14:tracePt t="20037" x="8775700" y="3359150"/>
          <p14:tracePt t="20054" x="8699500" y="3327400"/>
          <p14:tracePt t="20070" x="8553450" y="3244850"/>
          <p14:tracePt t="20087" x="8496300" y="3213100"/>
          <p14:tracePt t="20104" x="8464550" y="3194050"/>
          <p14:tracePt t="20121" x="8420100" y="3168650"/>
          <p14:tracePt t="20138" x="8356600" y="3136900"/>
          <p14:tracePt t="20155" x="8261350" y="3111500"/>
          <p14:tracePt t="20171" x="7778750" y="2971800"/>
          <p14:tracePt t="20188" x="7569200" y="2895600"/>
          <p14:tracePt t="20205" x="7378700" y="2844800"/>
          <p14:tracePt t="20221" x="7277100" y="2819400"/>
          <p14:tracePt t="20238" x="7156450" y="2787650"/>
          <p14:tracePt t="20255" x="7048500" y="2774950"/>
          <p14:tracePt t="20271" x="6978650" y="2774950"/>
          <p14:tracePt t="20288" x="6902450" y="2768600"/>
          <p14:tracePt t="20305" x="6832600" y="2762250"/>
          <p14:tracePt t="20322" x="6781800" y="2755900"/>
          <p14:tracePt t="20338" x="6724650" y="2755900"/>
          <p14:tracePt t="20355" x="6680200" y="2755900"/>
          <p14:tracePt t="20372" x="6540500" y="2755900"/>
          <p14:tracePt t="20388" x="6394450" y="2755900"/>
          <p14:tracePt t="20405" x="6223000" y="2755900"/>
          <p14:tracePt t="20421" x="6019800" y="2755900"/>
          <p14:tracePt t="20438" x="5873750" y="2730500"/>
          <p14:tracePt t="20455" x="5803900" y="2724150"/>
          <p14:tracePt t="20472" x="5746750" y="2724150"/>
          <p14:tracePt t="20489" x="5721350" y="2724150"/>
          <p14:tracePt t="20505" x="5676900" y="2724150"/>
          <p14:tracePt t="20522" x="5626100" y="2724150"/>
          <p14:tracePt t="20538" x="5505450" y="2724150"/>
          <p14:tracePt t="20555" x="5365750" y="2724150"/>
          <p14:tracePt t="20572" x="4857750" y="2686050"/>
          <p14:tracePt t="20589" x="4667250" y="2667000"/>
          <p14:tracePt t="20605" x="4546600" y="2667000"/>
          <p14:tracePt t="20622" x="4305300" y="2647950"/>
          <p14:tracePt t="20639" x="4152900" y="2622550"/>
          <p14:tracePt t="20655" x="3987800" y="2584450"/>
          <p14:tracePt t="20672" x="3790950" y="2546350"/>
          <p14:tracePt t="20689" x="3708400" y="2527300"/>
          <p14:tracePt t="20705" x="3663950" y="2527300"/>
          <p14:tracePt t="20722" x="3594100" y="2520950"/>
          <p14:tracePt t="20739" x="3517900" y="2514600"/>
          <p14:tracePt t="20756" x="3454400" y="2508250"/>
          <p14:tracePt t="20772" x="3352800" y="2508250"/>
          <p14:tracePt t="20789" x="3270250" y="2508250"/>
          <p14:tracePt t="20806" x="3244850" y="2508250"/>
          <p14:tracePt t="20822" x="3181350" y="2520950"/>
          <p14:tracePt t="20840" x="3155950" y="2533650"/>
          <p14:tracePt t="20856" x="3111500" y="2540000"/>
          <p14:tracePt t="20872" x="3054350" y="2546350"/>
          <p14:tracePt t="20889" x="3028950" y="2552700"/>
          <p14:tracePt t="20906" x="2990850" y="2559050"/>
          <p14:tracePt t="20922" x="2978150" y="2565400"/>
          <p14:tracePt t="20939" x="2965450" y="2571750"/>
          <p14:tracePt t="20956" x="2946400" y="2578100"/>
          <p14:tracePt t="20973" x="2940050" y="2578100"/>
          <p14:tracePt t="20989" x="2921000" y="2590800"/>
          <p14:tracePt t="21006" x="2889250" y="2603500"/>
          <p14:tracePt t="21024" x="2844800" y="2622550"/>
          <p14:tracePt t="21039" x="2813050" y="2635250"/>
          <p14:tracePt t="21056" x="2794000" y="2641600"/>
          <p14:tracePt t="21073" x="2787650" y="2641600"/>
          <p14:tracePt t="21089" x="2781300" y="2647950"/>
          <p14:tracePt t="21269" x="0" y="0"/>
        </p14:tracePtLst>
        <p14:tracePtLst>
          <p14:tracePt t="24478" x="2641600" y="4178300"/>
          <p14:tracePt t="24567" x="2673350" y="4191000"/>
          <p14:tracePt t="24575" x="2698750" y="4210050"/>
          <p14:tracePt t="24591" x="2736850" y="4229100"/>
          <p14:tracePt t="24599" x="2774950" y="4248150"/>
          <p14:tracePt t="24607" x="2800350" y="4260850"/>
          <p14:tracePt t="24628" x="2895600" y="4292600"/>
          <p14:tracePt t="24631" x="3009900" y="4343400"/>
          <p14:tracePt t="24647" x="3276600" y="4438650"/>
          <p14:tracePt t="24663" x="3435350" y="4476750"/>
          <p14:tracePt t="24687" x="3517900" y="4502150"/>
          <p14:tracePt t="24703" x="3600450" y="4521200"/>
          <p14:tracePt t="24719" x="3670300" y="4546600"/>
          <p14:tracePt t="24735" x="3797300" y="4578350"/>
          <p14:tracePt t="24751" x="3981450" y="4597400"/>
          <p14:tracePt t="24767" x="4375150" y="4622800"/>
          <p14:tracePt t="24779" x="4464050" y="4629150"/>
          <p14:tracePt t="24799" x="4692650" y="4616450"/>
          <p14:tracePt t="24815" x="4749800" y="4610100"/>
          <p14:tracePt t="24831" x="4806950" y="4591050"/>
          <p14:tracePt t="24847" x="4946650" y="4527550"/>
          <p14:tracePt t="24847" x="4965700" y="4527550"/>
          <p14:tracePt t="24864" x="5041900" y="4495800"/>
          <p14:tracePt t="24879" x="5073650" y="4495800"/>
          <p14:tracePt t="24896" x="5080000" y="4495800"/>
          <p14:tracePt t="24934" x="5086350" y="4495800"/>
          <p14:tracePt t="24937" x="5092700" y="4495800"/>
          <p14:tracePt t="24946" x="5092700" y="4489450"/>
          <p14:tracePt t="24962" x="5099050" y="4476750"/>
          <p14:tracePt t="24979" x="5099050" y="4470400"/>
          <p14:tracePt t="24996" x="5105400" y="4464050"/>
          <p14:tracePt t="25039" x="5105400" y="4451350"/>
          <p14:tracePt t="25047" x="5048250" y="4400550"/>
          <p14:tracePt t="25055" x="4997450" y="4349750"/>
          <p14:tracePt t="25064" x="4895850" y="4254500"/>
          <p14:tracePt t="25079" x="4800600" y="4184650"/>
          <p14:tracePt t="25096" x="4737100" y="4152900"/>
          <p14:tracePt t="25113" x="4718050" y="4133850"/>
          <p14:tracePt t="25130" x="4686300" y="4121150"/>
          <p14:tracePt t="25145" x="4660900" y="4108450"/>
          <p14:tracePt t="25162" x="4552950" y="4064000"/>
          <p14:tracePt t="25179" x="4502150" y="4044950"/>
          <p14:tracePt t="25195" x="4222750" y="4006850"/>
          <p14:tracePt t="25212" x="4083050" y="3994150"/>
          <p14:tracePt t="25229" x="3968750" y="4006850"/>
          <p14:tracePt t="25246" x="3797300" y="4032250"/>
          <p14:tracePt t="25262" x="3479800" y="4064000"/>
          <p14:tracePt t="25279" x="3282950" y="4089400"/>
          <p14:tracePt t="25296" x="3098800" y="4095750"/>
          <p14:tracePt t="25313" x="2921000" y="4108450"/>
          <p14:tracePt t="25330" x="2813050" y="4121150"/>
          <p14:tracePt t="25346" x="2749550" y="4133850"/>
          <p14:tracePt t="25363" x="2692400" y="4152900"/>
          <p14:tracePt t="25380" x="2552700" y="4165600"/>
          <p14:tracePt t="25397" x="2368550" y="4165600"/>
          <p14:tracePt t="25413" x="2165350" y="4165600"/>
          <p14:tracePt t="25430" x="1917700" y="4171950"/>
          <p14:tracePt t="25447" x="1771650" y="4197350"/>
          <p14:tracePt t="25464" x="1670050" y="4235450"/>
          <p14:tracePt t="25480" x="1612900" y="4279900"/>
          <p14:tracePt t="25497" x="1568450" y="4330700"/>
          <p14:tracePt t="25514" x="1536700" y="4381500"/>
          <p14:tracePt t="25530" x="1517650" y="4419600"/>
          <p14:tracePt t="25547" x="1504950" y="4476750"/>
          <p14:tracePt t="25564" x="1498600" y="4502150"/>
          <p14:tracePt t="25580" x="1498600" y="4514850"/>
          <p14:tracePt t="25598" x="1504950" y="4546600"/>
          <p14:tracePt t="25613" x="1524000" y="4578350"/>
          <p14:tracePt t="25613" x="1536700" y="4603750"/>
          <p14:tracePt t="25631" x="1562100" y="4622800"/>
          <p14:tracePt t="25647" x="1593850" y="4641850"/>
          <p14:tracePt t="25664" x="1682750" y="4686300"/>
          <p14:tracePt t="25680" x="1733550" y="4699000"/>
          <p14:tracePt t="25697" x="1752600" y="4705350"/>
          <p14:tracePt t="25714" x="1771650" y="4711700"/>
          <p14:tracePt t="25774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816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 smtClean="0"/>
              <a:t>Compare and contrast nuclear decay kinetics and chemical kinetics.</a:t>
            </a:r>
          </a:p>
          <a:p>
            <a:pPr lvl="0"/>
            <a:r>
              <a:rPr lang="en-US" dirty="0" smtClean="0"/>
              <a:t>If M is the total number of counts, what is the standard deviation and relative error from the counts?</a:t>
            </a:r>
            <a:r>
              <a:rPr lang="en-US" baseline="30000" dirty="0" smtClean="0"/>
              <a:t> </a:t>
            </a:r>
            <a:endParaRPr lang="en-US" dirty="0" smtClean="0"/>
          </a:p>
          <a:p>
            <a:pPr lvl="0"/>
            <a:r>
              <a:rPr lang="en-US" dirty="0" smtClean="0"/>
              <a:t>Define Curie and Becquerel</a:t>
            </a:r>
          </a:p>
          <a:p>
            <a:pPr lvl="0"/>
            <a:r>
              <a:rPr lang="en-US" dirty="0" smtClean="0"/>
              <a:t>How can half-life be evaluated?</a:t>
            </a:r>
          </a:p>
          <a:p>
            <a:pPr lvl="0"/>
            <a:r>
              <a:rPr lang="en-US" dirty="0" smtClean="0"/>
              <a:t>What is the relationship between the decay constant, the half-life, and the average lifetime?</a:t>
            </a:r>
          </a:p>
          <a:p>
            <a:pPr lvl="0"/>
            <a:r>
              <a:rPr lang="en-US" dirty="0" smtClean="0"/>
              <a:t>For an isotope the initial count rate was 890 Bq.  After 180 minutes the count rate was found to be 750 Bq.  What is the half-life of the isotope?</a:t>
            </a:r>
          </a:p>
          <a:p>
            <a:pPr lvl="0"/>
            <a:r>
              <a:rPr lang="en-US" dirty="0" smtClean="0"/>
              <a:t>A 0.150 g sample of </a:t>
            </a:r>
            <a:r>
              <a:rPr lang="en-US" baseline="30000" dirty="0" smtClean="0"/>
              <a:t>248</a:t>
            </a:r>
            <a:r>
              <a:rPr lang="en-US" dirty="0" smtClean="0"/>
              <a:t>Cm has a alpha activity of 0.636 mCi. What is the half-life of </a:t>
            </a:r>
            <a:r>
              <a:rPr lang="en-US" baseline="30000" dirty="0" smtClean="0"/>
              <a:t>248</a:t>
            </a:r>
            <a:r>
              <a:rPr lang="en-US" dirty="0" smtClean="0"/>
              <a:t>Cm? </a:t>
            </a:r>
          </a:p>
          <a:p>
            <a:pPr lvl="0"/>
            <a:r>
              <a:rPr lang="en-US" dirty="0" smtClean="0"/>
              <a:t>What is the half life for each decay mode for the isotope </a:t>
            </a:r>
            <a:r>
              <a:rPr lang="en-US" baseline="30000" dirty="0" smtClean="0"/>
              <a:t>212</a:t>
            </a:r>
            <a:r>
              <a:rPr lang="en-US" dirty="0" smtClean="0"/>
              <a:t>Bi?</a:t>
            </a:r>
          </a:p>
          <a:p>
            <a:pPr lvl="0"/>
            <a:r>
              <a:rPr lang="en-US" dirty="0" smtClean="0"/>
              <a:t>How are cross sections used to determine isotope production rate?</a:t>
            </a:r>
          </a:p>
          <a:p>
            <a:pPr lvl="0"/>
            <a:r>
              <a:rPr lang="en-US" dirty="0" smtClean="0"/>
              <a:t>Determine the amount of </a:t>
            </a:r>
            <a:r>
              <a:rPr lang="en-US" baseline="30000" dirty="0" smtClean="0"/>
              <a:t>60</a:t>
            </a:r>
            <a:r>
              <a:rPr lang="en-US" dirty="0" smtClean="0"/>
              <a:t>Co produced from the exposure of 1 g of Co metal to a neutron flux of 10</a:t>
            </a:r>
            <a:r>
              <a:rPr lang="en-US" baseline="30000" dirty="0" smtClean="0"/>
              <a:t>14</a:t>
            </a:r>
            <a:r>
              <a:rPr lang="en-US" dirty="0" smtClean="0"/>
              <a:t> n/cm</a:t>
            </a:r>
            <a:r>
              <a:rPr lang="en-US" baseline="30000" dirty="0" smtClean="0"/>
              <a:t>2</a:t>
            </a:r>
            <a:r>
              <a:rPr lang="en-US" dirty="0" smtClean="0"/>
              <a:t>/sec for 300 seconds.</a:t>
            </a:r>
          </a:p>
          <a:p>
            <a:pPr lvl="0"/>
            <a:r>
              <a:rPr lang="en-US" dirty="0" smtClean="0"/>
              <a:t>What are the basic assumptions in using radionuclides for dating?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0"/>
    </mc:Choice>
    <mc:Fallback xmlns="">
      <p:transition spd="slow" advTm="32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78" x="3524250" y="2673350"/>
          <p14:tracePt t="4627" x="3530600" y="2673350"/>
          <p14:tracePt t="4634" x="3549650" y="2673350"/>
          <p14:tracePt t="4650" x="3556000" y="2673350"/>
          <p14:tracePt t="4651" x="3581400" y="2679700"/>
          <p14:tracePt t="4667" x="3606800" y="2679700"/>
          <p14:tracePt t="4683" x="3644900" y="2673350"/>
          <p14:tracePt t="4700" x="3657600" y="2667000"/>
          <p14:tracePt t="4717" x="3670300" y="2667000"/>
          <p14:tracePt t="4733" x="3676650" y="2667000"/>
          <p14:tracePt t="4750" x="3683000" y="2667000"/>
          <p14:tracePt t="4786" x="3695700" y="2667000"/>
          <p14:tracePt t="4794" x="3721100" y="2673350"/>
          <p14:tracePt t="4802" x="3803650" y="2692400"/>
          <p14:tracePt t="4802" x="3867150" y="2705100"/>
          <p14:tracePt t="4819" x="3937000" y="2711450"/>
          <p14:tracePt t="4833" x="4121150" y="2717800"/>
          <p14:tracePt t="4851" x="4400550" y="2743200"/>
          <p14:tracePt t="4867" x="4464050" y="2743200"/>
          <p14:tracePt t="4884" x="4540250" y="2749550"/>
          <p14:tracePt t="4900" x="4578350" y="2743200"/>
          <p14:tracePt t="4917" x="4641850" y="2698750"/>
          <p14:tracePt t="4934" x="4711700" y="2654300"/>
          <p14:tracePt t="4950" x="4794250" y="2616200"/>
          <p14:tracePt t="4967" x="4921250" y="2578100"/>
          <p14:tracePt t="4984" x="4933950" y="2571750"/>
          <p14:tracePt t="5001" x="4959350" y="2559050"/>
          <p14:tracePt t="5114" x="4959350" y="2552700"/>
          <p14:tracePt t="5122" x="4933950" y="2540000"/>
          <p14:tracePt t="5130" x="4914900" y="2533650"/>
          <p14:tracePt t="5138" x="4864100" y="2520950"/>
          <p14:tracePt t="5151" x="4800600" y="2514600"/>
          <p14:tracePt t="5167" x="4756150" y="2508250"/>
          <p14:tracePt t="5184" x="4660900" y="2501900"/>
          <p14:tracePt t="5201" x="4546600" y="2489200"/>
          <p14:tracePt t="5218" x="4267200" y="2476500"/>
          <p14:tracePt t="5235" x="4159250" y="2463800"/>
          <p14:tracePt t="5251" x="3606800" y="2432050"/>
          <p14:tracePt t="5268" x="3327400" y="2400300"/>
          <p14:tracePt t="5284" x="3092450" y="2381250"/>
          <p14:tracePt t="5301" x="2908300" y="2374900"/>
          <p14:tracePt t="5319" x="2774950" y="2374900"/>
          <p14:tracePt t="5335" x="2660650" y="2381250"/>
          <p14:tracePt t="5351" x="2400300" y="2413000"/>
          <p14:tracePt t="5368" x="2260600" y="2419350"/>
          <p14:tracePt t="5385" x="2082800" y="2438400"/>
          <p14:tracePt t="5401" x="1809750" y="2482850"/>
          <p14:tracePt t="5419" x="1644650" y="2508250"/>
          <p14:tracePt t="5435" x="1568450" y="2514600"/>
          <p14:tracePt t="5451" x="1358900" y="2533650"/>
          <p14:tracePt t="5468" x="1327150" y="2533650"/>
          <p14:tracePt t="5485" x="1295400" y="2533650"/>
          <p14:tracePt t="5502" x="1282700" y="2533650"/>
          <p14:tracePt t="5518" x="1270000" y="2533650"/>
          <p14:tracePt t="5535" x="1231900" y="2533650"/>
          <p14:tracePt t="5551" x="1162050" y="2540000"/>
          <p14:tracePt t="5568" x="1111250" y="2552700"/>
          <p14:tracePt t="5585" x="1009650" y="2584450"/>
          <p14:tracePt t="5585" x="971550" y="2597150"/>
          <p14:tracePt t="5602" x="920750" y="2622550"/>
          <p14:tracePt t="5618" x="901700" y="2635250"/>
          <p14:tracePt t="5635" x="901700" y="2641600"/>
          <p14:tracePt t="5651" x="901700" y="2647950"/>
          <p14:tracePt t="5690" x="901700" y="2654300"/>
          <p14:tracePt t="6042" x="901700" y="2660650"/>
          <p14:tracePt t="6058" x="914400" y="2673350"/>
          <p14:tracePt t="6067" x="939800" y="2692400"/>
          <p14:tracePt t="6073" x="984250" y="2724150"/>
          <p14:tracePt t="6086" x="1028700" y="2749550"/>
          <p14:tracePt t="6086" x="1244600" y="2870200"/>
          <p14:tracePt t="6103" x="1384300" y="2940050"/>
          <p14:tracePt t="6119" x="1555750" y="3009900"/>
          <p14:tracePt t="6136" x="1708150" y="3060700"/>
          <p14:tracePt t="6152" x="1924050" y="3124200"/>
          <p14:tracePt t="6171" x="1993900" y="3136900"/>
          <p14:tracePt t="6186" x="2190750" y="3155950"/>
          <p14:tracePt t="6203" x="2311400" y="3155950"/>
          <p14:tracePt t="6219" x="2432050" y="3136900"/>
          <p14:tracePt t="6236" x="2489200" y="3130550"/>
          <p14:tracePt t="6253" x="2686050" y="3117850"/>
          <p14:tracePt t="6269" x="2901950" y="3111500"/>
          <p14:tracePt t="6286" x="2990850" y="3098800"/>
          <p14:tracePt t="6303" x="3060700" y="3092450"/>
          <p14:tracePt t="6320" x="3098800" y="3086100"/>
          <p14:tracePt t="6336" x="3136900" y="3079750"/>
          <p14:tracePt t="6353" x="3232150" y="3073400"/>
          <p14:tracePt t="6369" x="3308350" y="3073400"/>
          <p14:tracePt t="6385" x="3562350" y="3041650"/>
          <p14:tracePt t="6402" x="3759200" y="2984500"/>
          <p14:tracePt t="6419" x="3917950" y="2933700"/>
          <p14:tracePt t="6436" x="3975100" y="2908300"/>
          <p14:tracePt t="6453" x="4279900" y="2768600"/>
          <p14:tracePt t="6471" x="4375150" y="2711450"/>
          <p14:tracePt t="6486" x="4451350" y="2660650"/>
          <p14:tracePt t="6503" x="4502150" y="2609850"/>
          <p14:tracePt t="6520" x="4533900" y="2571750"/>
          <p14:tracePt t="6536" x="4565650" y="2527300"/>
          <p14:tracePt t="6553" x="4572000" y="2508250"/>
          <p14:tracePt t="6570" x="4578350" y="2476500"/>
          <p14:tracePt t="6587" x="4591050" y="2451100"/>
          <p14:tracePt t="6603" x="4603750" y="2413000"/>
          <p14:tracePt t="6621" x="4610100" y="2368550"/>
          <p14:tracePt t="6636" x="4622800" y="2343150"/>
          <p14:tracePt t="6654" x="4641850" y="2273300"/>
          <p14:tracePt t="6670" x="4654550" y="2254250"/>
          <p14:tracePt t="6687" x="4654550" y="2241550"/>
          <p14:tracePt t="6722" x="4654550" y="2235200"/>
          <p14:tracePt t="6722" x="4629150" y="2222500"/>
          <p14:tracePt t="6737" x="4597400" y="2197100"/>
          <p14:tracePt t="6753" x="4527550" y="2152650"/>
          <p14:tracePt t="6771" x="4445000" y="2120900"/>
          <p14:tracePt t="6787" x="4318000" y="2082800"/>
          <p14:tracePt t="6804" x="4184650" y="2044700"/>
          <p14:tracePt t="6820" x="4019550" y="2019300"/>
          <p14:tracePt t="6837" x="3930650" y="2012950"/>
          <p14:tracePt t="6853" x="3536950" y="1962150"/>
          <p14:tracePt t="6870" x="3460750" y="1949450"/>
          <p14:tracePt t="6887" x="3327400" y="1949450"/>
          <p14:tracePt t="6904" x="3187700" y="1943100"/>
          <p14:tracePt t="6920" x="3067050" y="1943100"/>
          <p14:tracePt t="6937" x="2800350" y="1943100"/>
          <p14:tracePt t="6937" x="2724150" y="1943100"/>
          <p14:tracePt t="6954" x="2584450" y="1962150"/>
          <p14:tracePt t="6971" x="2406650" y="1987550"/>
          <p14:tracePt t="6987" x="2171700" y="2025650"/>
          <p14:tracePt t="7004" x="2006600" y="2070100"/>
          <p14:tracePt t="7020" x="1612900" y="2178050"/>
          <p14:tracePt t="7037" x="1536700" y="2190750"/>
          <p14:tracePt t="7054" x="1339850" y="2209800"/>
          <p14:tracePt t="7071" x="1295400" y="2216150"/>
          <p14:tracePt t="7087" x="1263650" y="2222500"/>
          <p14:tracePt t="7104" x="1250950" y="2222500"/>
          <p14:tracePt t="8194" x="1250950" y="2228850"/>
          <p14:tracePt t="8218" x="1250950" y="2241550"/>
          <p14:tracePt t="8226" x="1257300" y="2273300"/>
          <p14:tracePt t="8234" x="1270000" y="2324100"/>
          <p14:tracePt t="8239" x="1295400" y="2444750"/>
          <p14:tracePt t="8256" x="1308100" y="2597150"/>
          <p14:tracePt t="8273" x="1333500" y="2895600"/>
          <p14:tracePt t="8289" x="1447800" y="3733800"/>
          <p14:tracePt t="8306" x="1479550" y="4083050"/>
          <p14:tracePt t="8323" x="1492250" y="4413250"/>
          <p14:tracePt t="8339" x="1473200" y="4476750"/>
          <p14:tracePt t="8356" x="1460500" y="4495800"/>
          <p14:tracePt t="8373" x="1460500" y="4508500"/>
          <p14:tracePt t="8389" x="1447800" y="4521200"/>
          <p14:tracePt t="8406" x="1441450" y="4546600"/>
          <p14:tracePt t="8423" x="1435100" y="4565650"/>
          <p14:tracePt t="8439" x="1435100" y="4578350"/>
          <p14:tracePt t="8456" x="1428750" y="4603750"/>
          <p14:tracePt t="8473" x="1428750" y="4616450"/>
          <p14:tracePt t="8490" x="1409700" y="4667250"/>
          <p14:tracePt t="8507" x="1384300" y="4743450"/>
          <p14:tracePt t="8523" x="1377950" y="4787900"/>
          <p14:tracePt t="8540" x="1358900" y="4870450"/>
          <p14:tracePt t="8557" x="1314450" y="5029200"/>
          <p14:tracePt t="8573" x="1270000" y="5232400"/>
          <p14:tracePt t="8590" x="1212850" y="5403850"/>
          <p14:tracePt t="8607" x="1174750" y="5505450"/>
          <p14:tracePt t="8624" x="1162050" y="5505450"/>
          <p14:tracePt t="8714" x="1155700" y="5473700"/>
          <p14:tracePt t="8722" x="1149350" y="5410200"/>
          <p14:tracePt t="8740" x="1130300" y="5365750"/>
          <p14:tracePt t="8741" x="1117600" y="5283200"/>
          <p14:tracePt t="8757" x="1111250" y="5245100"/>
          <p14:tracePt t="8773" x="1111250" y="5226050"/>
          <p14:tracePt t="8790" x="1111250" y="5219700"/>
          <p14:tracePt t="8946" x="1104900" y="5219700"/>
          <p14:tracePt t="8954" x="1092200" y="5207000"/>
          <p14:tracePt t="8961" x="1092200" y="5194300"/>
          <p14:tracePt t="8973" x="1092200" y="5168900"/>
          <p14:tracePt t="9047" x="1092200" y="5156200"/>
          <p14:tracePt t="9074" x="1092200" y="5143500"/>
          <p14:tracePt t="9090" x="1098550" y="5137150"/>
          <p14:tracePt t="9202" x="1098550" y="5124450"/>
          <p14:tracePt t="9479" x="1111250" y="5124450"/>
          <p14:tracePt t="9522" x="1143000" y="5137150"/>
          <p14:tracePt t="9534" x="1168400" y="5149850"/>
          <p14:tracePt t="9534" x="1187450" y="5156200"/>
          <p14:tracePt t="9541" x="1257300" y="5175250"/>
          <p14:tracePt t="9558" x="1358900" y="5200650"/>
          <p14:tracePt t="9575" x="1454150" y="5232400"/>
          <p14:tracePt t="9591" x="1543050" y="5251450"/>
          <p14:tracePt t="9607" x="1625600" y="5283200"/>
          <p14:tracePt t="9624" x="1733550" y="5314950"/>
          <p14:tracePt t="9640" x="1892300" y="5346700"/>
          <p14:tracePt t="9658" x="2032000" y="5372100"/>
          <p14:tracePt t="9674" x="2089150" y="5384800"/>
          <p14:tracePt t="9691" x="2438400" y="5429250"/>
          <p14:tracePt t="9707" x="2559050" y="5435600"/>
          <p14:tracePt t="9724" x="2692400" y="5441950"/>
          <p14:tracePt t="9741" x="2781300" y="5448300"/>
          <p14:tracePt t="9757" x="2870200" y="5448300"/>
          <p14:tracePt t="9774" x="2959100" y="5461000"/>
          <p14:tracePt t="9791" x="3098800" y="5473700"/>
          <p14:tracePt t="9808" x="3213100" y="5473700"/>
          <p14:tracePt t="9824" x="3441700" y="5435600"/>
          <p14:tracePt t="9842" x="3594100" y="5422900"/>
          <p14:tracePt t="9857" x="3759200" y="5403850"/>
          <p14:tracePt t="9874" x="3797300" y="5403850"/>
          <p14:tracePt t="9891" x="3873500" y="5397500"/>
          <p14:tracePt t="9908" x="3930650" y="5397500"/>
          <p14:tracePt t="9924" x="3981450" y="5391150"/>
          <p14:tracePt t="9941" x="4127500" y="5403850"/>
          <p14:tracePt t="9958" x="4235450" y="5403850"/>
          <p14:tracePt t="9974" x="4368800" y="5410200"/>
          <p14:tracePt t="9991" x="4470400" y="5384800"/>
          <p14:tracePt t="10008" x="4597400" y="5353050"/>
          <p14:tracePt t="10008" x="4641850" y="5334000"/>
          <p14:tracePt t="10025" x="4762500" y="5308600"/>
          <p14:tracePt t="10041" x="4826000" y="5302250"/>
          <p14:tracePt t="10058" x="4902200" y="5302250"/>
          <p14:tracePt t="10075" x="4959350" y="5295900"/>
          <p14:tracePt t="10091" x="5168900" y="5276850"/>
          <p14:tracePt t="10108" x="5276850" y="5257800"/>
          <p14:tracePt t="10124" x="5359400" y="5251450"/>
          <p14:tracePt t="10142" x="5435600" y="5245100"/>
          <p14:tracePt t="10158" x="5505450" y="5245100"/>
          <p14:tracePt t="10175" x="5607050" y="5251450"/>
          <p14:tracePt t="10191" x="5651500" y="5251450"/>
          <p14:tracePt t="10208" x="5778500" y="5245100"/>
          <p14:tracePt t="10225" x="5861050" y="5219700"/>
          <p14:tracePt t="10242" x="6019800" y="5181600"/>
          <p14:tracePt t="10258" x="6102350" y="5175250"/>
          <p14:tracePt t="10275" x="6134100" y="5175250"/>
          <p14:tracePt t="10291" x="6235700" y="5175250"/>
          <p14:tracePt t="10308" x="6292850" y="5175250"/>
          <p14:tracePt t="10325" x="6369050" y="5181600"/>
          <p14:tracePt t="10341" x="6426200" y="5181600"/>
          <p14:tracePt t="10358" x="6470650" y="5181600"/>
          <p14:tracePt t="10375" x="6502400" y="5181600"/>
          <p14:tracePt t="10392" x="6578600" y="5181600"/>
          <p14:tracePt t="10409" x="6692900" y="5187950"/>
          <p14:tracePt t="10425" x="6813550" y="5187950"/>
          <p14:tracePt t="10442" x="6927850" y="5181600"/>
          <p14:tracePt t="10460" x="7080250" y="5137150"/>
          <p14:tracePt t="10476" x="7143750" y="5111750"/>
          <p14:tracePt t="10492" x="7397750" y="5035550"/>
          <p14:tracePt t="10508" x="7512050" y="5010150"/>
          <p14:tracePt t="10526" x="7588250" y="5003800"/>
          <p14:tracePt t="10542" x="7689850" y="4984750"/>
          <p14:tracePt t="10559" x="7823200" y="4959350"/>
          <p14:tracePt t="10575" x="7886700" y="4933950"/>
          <p14:tracePt t="10592" x="7956550" y="4902200"/>
          <p14:tracePt t="10609" x="8001000" y="4864100"/>
          <p14:tracePt t="10626" x="8051800" y="4832350"/>
          <p14:tracePt t="10642" x="8153400" y="4787900"/>
          <p14:tracePt t="10659" x="8223250" y="4768850"/>
          <p14:tracePt t="10676" x="8242300" y="4762500"/>
          <p14:tracePt t="10692" x="8312150" y="4737100"/>
          <p14:tracePt t="10710" x="8337550" y="4724400"/>
          <p14:tracePt t="10726" x="8337550" y="4718050"/>
          <p14:tracePt t="10742" x="8343900" y="4711700"/>
          <p14:tracePt t="10759" x="8350250" y="4705350"/>
          <p14:tracePt t="10776" x="8362950" y="4699000"/>
          <p14:tracePt t="10792" x="8362950" y="4692650"/>
          <p14:tracePt t="10849" x="8362950" y="4686300"/>
          <p14:tracePt t="10857" x="8350250" y="4673600"/>
          <p14:tracePt t="10858" x="8337550" y="4660900"/>
          <p14:tracePt t="10876" x="8299450" y="4635500"/>
          <p14:tracePt t="10921" x="8286750" y="4629150"/>
          <p14:tracePt t="10929" x="8280400" y="4629150"/>
          <p14:tracePt t="10937" x="8274050" y="4629150"/>
          <p14:tracePt t="10937" x="8267700" y="4622800"/>
          <p14:tracePt t="10945" x="8255000" y="4622800"/>
          <p14:tracePt t="10959" x="8204200" y="4616450"/>
          <p14:tracePt t="10977" x="8134350" y="4597400"/>
          <p14:tracePt t="10993" x="8045450" y="4578350"/>
          <p14:tracePt t="11009" x="7867650" y="4565650"/>
          <p14:tracePt t="11026" x="7778750" y="4565650"/>
          <p14:tracePt t="11043" x="7727950" y="4565650"/>
          <p14:tracePt t="11059" x="7639050" y="4572000"/>
          <p14:tracePt t="11076" x="7473950" y="4572000"/>
          <p14:tracePt t="11093" x="7397750" y="4572000"/>
          <p14:tracePt t="11109" x="7340600" y="4572000"/>
          <p14:tracePt t="11126" x="7112000" y="4521200"/>
          <p14:tracePt t="11143" x="6788150" y="4464050"/>
          <p14:tracePt t="11160" x="6388100" y="4451350"/>
          <p14:tracePt t="11177" x="6000750" y="4476750"/>
          <p14:tracePt t="11193" x="5842000" y="4483100"/>
          <p14:tracePt t="11210" x="5721350" y="4483100"/>
          <p14:tracePt t="11226" x="5588000" y="4489450"/>
          <p14:tracePt t="11243" x="5530850" y="4495800"/>
          <p14:tracePt t="11260" x="5467350" y="4495800"/>
          <p14:tracePt t="11278" x="5353050" y="4495800"/>
          <p14:tracePt t="11293" x="5232400" y="4508500"/>
          <p14:tracePt t="11310" x="5073650" y="4508500"/>
          <p14:tracePt t="11326" x="4730750" y="4502150"/>
          <p14:tracePt t="11343" x="4521200" y="4483100"/>
          <p14:tracePt t="11360" x="4279900" y="4464050"/>
          <p14:tracePt t="11377" x="4076700" y="4457700"/>
          <p14:tracePt t="11393" x="3848100" y="4438650"/>
          <p14:tracePt t="11410" x="3613150" y="4438650"/>
          <p14:tracePt t="11427" x="3403600" y="4451350"/>
          <p14:tracePt t="11443" x="3073400" y="4483100"/>
          <p14:tracePt t="11460" x="2971800" y="4495800"/>
          <p14:tracePt t="11477" x="2895600" y="4508500"/>
          <p14:tracePt t="11494" x="2838450" y="4514850"/>
          <p14:tracePt t="11510" x="2736850" y="4514850"/>
          <p14:tracePt t="11527" x="2590800" y="4521200"/>
          <p14:tracePt t="11544" x="2254250" y="4521200"/>
          <p14:tracePt t="11560" x="2032000" y="4521200"/>
          <p14:tracePt t="11577" x="1879600" y="4508500"/>
          <p14:tracePt t="11594" x="1727200" y="4502150"/>
          <p14:tracePt t="11611" x="1600200" y="4495800"/>
          <p14:tracePt t="11627" x="1485900" y="4495800"/>
          <p14:tracePt t="11644" x="1327150" y="4502150"/>
          <p14:tracePt t="11660" x="1212850" y="4514850"/>
          <p14:tracePt t="11678" x="1060450" y="4521200"/>
          <p14:tracePt t="11694" x="965200" y="4521200"/>
          <p14:tracePt t="11711" x="908050" y="4527550"/>
          <p14:tracePt t="11727" x="850900" y="4533900"/>
          <p14:tracePt t="11744" x="812800" y="4540250"/>
          <p14:tracePt t="11744" x="768350" y="4546600"/>
          <p14:tracePt t="11761" x="704850" y="4559300"/>
          <p14:tracePt t="11778" x="628650" y="4578350"/>
          <p14:tracePt t="11794" x="546100" y="4597400"/>
          <p14:tracePt t="11811" x="495300" y="4616450"/>
          <p14:tracePt t="11827" x="469900" y="4622800"/>
          <p14:tracePt t="11844" x="450850" y="4641850"/>
          <p14:tracePt t="11861" x="393700" y="4667250"/>
          <p14:tracePt t="11877" x="349250" y="4699000"/>
          <p14:tracePt t="11894" x="323850" y="4718050"/>
          <p14:tracePt t="11911" x="292100" y="4737100"/>
          <p14:tracePt t="11928" x="285750" y="4743450"/>
          <p14:tracePt t="11928" x="279400" y="4749800"/>
          <p14:tracePt t="11977" x="279400" y="4756150"/>
          <p14:tracePt t="12001" x="279400" y="4762500"/>
          <p14:tracePt t="12017" x="279400" y="4768850"/>
          <p14:tracePt t="12033" x="279400" y="4775200"/>
          <p14:tracePt t="12041" x="279400" y="4787900"/>
          <p14:tracePt t="12049" x="285750" y="4794250"/>
          <p14:tracePt t="12049" x="298450" y="4806950"/>
          <p14:tracePt t="12065" x="323850" y="4826000"/>
          <p14:tracePt t="12073" x="355600" y="4851400"/>
          <p14:tracePt t="12085" x="431800" y="4902200"/>
          <p14:tracePt t="12095" x="488950" y="4933950"/>
          <p14:tracePt t="12111" x="527050" y="4953000"/>
          <p14:tracePt t="12128" x="552450" y="4959350"/>
          <p14:tracePt t="12145" x="590550" y="4984750"/>
          <p14:tracePt t="12162" x="647700" y="5010150"/>
          <p14:tracePt t="12178" x="685800" y="5029200"/>
          <p14:tracePt t="12195" x="749300" y="5054600"/>
          <p14:tracePt t="12212" x="793750" y="5060950"/>
          <p14:tracePt t="12229" x="857250" y="5080000"/>
          <p14:tracePt t="12245" x="977900" y="5105400"/>
          <p14:tracePt t="12261" x="1130300" y="5137150"/>
          <p14:tracePt t="12278" x="1416050" y="5175250"/>
          <p14:tracePt t="12296" x="1885950" y="5232400"/>
          <p14:tracePt t="12311" x="2114550" y="5245100"/>
          <p14:tracePt t="12328" x="2393950" y="5276850"/>
          <p14:tracePt t="12345" x="2724150" y="5314950"/>
          <p14:tracePt t="12362" x="2959100" y="5327650"/>
          <p14:tracePt t="12379" x="3314700" y="5327650"/>
          <p14:tracePt t="12395" x="3956050" y="5264150"/>
          <p14:tracePt t="12412" x="4146550" y="5238750"/>
          <p14:tracePt t="12429" x="4349750" y="5219700"/>
          <p14:tracePt t="12445" x="4578350" y="5200650"/>
          <p14:tracePt t="12462" x="4806950" y="5187950"/>
          <p14:tracePt t="12479" x="5086350" y="5168900"/>
          <p14:tracePt t="12495" x="5518150" y="5149850"/>
          <p14:tracePt t="12512" x="5899150" y="5143500"/>
          <p14:tracePt t="12529" x="6153150" y="5143500"/>
          <p14:tracePt t="12545" x="6375400" y="5130800"/>
          <p14:tracePt t="12562" x="6597650" y="5099050"/>
          <p14:tracePt t="12579" x="6731000" y="5035550"/>
          <p14:tracePt t="12595" x="6832600" y="4972050"/>
          <p14:tracePt t="12612" x="6858000" y="4959350"/>
          <p14:tracePt t="12629" x="6896100" y="4953000"/>
          <p14:tracePt t="12645" x="6959600" y="4927600"/>
          <p14:tracePt t="12663" x="6985000" y="4914900"/>
          <p14:tracePt t="12679" x="7048500" y="4895850"/>
          <p14:tracePt t="12696" x="7112000" y="4857750"/>
          <p14:tracePt t="12712" x="7296150" y="4775200"/>
          <p14:tracePt t="12729" x="7353300" y="4762500"/>
          <p14:tracePt t="12746" x="7410450" y="4756150"/>
          <p14:tracePt t="12762" x="7461250" y="4756150"/>
          <p14:tracePt t="12779" x="7518400" y="4756150"/>
          <p14:tracePt t="12796" x="7556500" y="4756150"/>
          <p14:tracePt t="12812" x="7594600" y="4756150"/>
          <p14:tracePt t="12830" x="7626350" y="4749800"/>
          <p14:tracePt t="12846" x="7715250" y="4749800"/>
          <p14:tracePt t="12862" x="7766050" y="4749800"/>
          <p14:tracePt t="12879" x="7848600" y="4756150"/>
          <p14:tracePt t="12896" x="7918450" y="4768850"/>
          <p14:tracePt t="12896" x="7956550" y="4768850"/>
          <p14:tracePt t="12913" x="8001000" y="4768850"/>
          <p14:tracePt t="12929" x="8032750" y="4768850"/>
          <p14:tracePt t="12946" x="8039100" y="4768850"/>
          <p14:tracePt t="12963" x="8045450" y="4768850"/>
          <p14:tracePt t="12979" x="8083550" y="4781550"/>
          <p14:tracePt t="12996" x="8121650" y="4787900"/>
          <p14:tracePt t="13013" x="8178800" y="4787900"/>
          <p14:tracePt t="13030" x="8191500" y="4787900"/>
          <p14:tracePt t="13046" x="8197850" y="4787900"/>
          <p14:tracePt t="13177" x="8191500" y="4781550"/>
          <p14:tracePt t="13185" x="8185150" y="4775200"/>
          <p14:tracePt t="13196" x="8178800" y="4762500"/>
          <p14:tracePt t="13198" x="8128000" y="4730750"/>
          <p14:tracePt t="13213" x="8096250" y="4711700"/>
          <p14:tracePt t="13230" x="8039100" y="4679950"/>
          <p14:tracePt t="13246" x="7994650" y="4667250"/>
          <p14:tracePt t="13263" x="7937500" y="4654550"/>
          <p14:tracePt t="13280" x="7810500" y="4629150"/>
          <p14:tracePt t="13297" x="7734300" y="4622800"/>
          <p14:tracePt t="13313" x="7651750" y="4610100"/>
          <p14:tracePt t="13330" x="7499350" y="4591050"/>
          <p14:tracePt t="13348" x="7105650" y="4533900"/>
          <p14:tracePt t="13364" x="6889750" y="4514850"/>
          <p14:tracePt t="13380" x="6635750" y="4495800"/>
          <p14:tracePt t="13397" x="6388100" y="4476750"/>
          <p14:tracePt t="13413" x="6197600" y="4470400"/>
          <p14:tracePt t="13430" x="6019800" y="4464050"/>
          <p14:tracePt t="13447" x="5708650" y="4438650"/>
          <p14:tracePt t="13464" x="5613400" y="4432300"/>
          <p14:tracePt t="13464" x="5302250" y="4432300"/>
          <p14:tracePt t="13481" x="5060950" y="4432300"/>
          <p14:tracePt t="13497" x="4641850" y="4476750"/>
          <p14:tracePt t="13514" x="4349750" y="4514850"/>
          <p14:tracePt t="13530" x="3943350" y="4616450"/>
          <p14:tracePt t="13547" x="3759200" y="4635500"/>
          <p14:tracePt t="13564" x="3632200" y="4648200"/>
          <p14:tracePt t="13580" x="3498850" y="4667250"/>
          <p14:tracePt t="13597" x="3346450" y="4692650"/>
          <p14:tracePt t="13614" x="3200400" y="4737100"/>
          <p14:tracePt t="13631" x="2914650" y="4800600"/>
          <p14:tracePt t="13647" x="2749550" y="4826000"/>
          <p14:tracePt t="13664" x="2692400" y="4832350"/>
          <p14:tracePt t="13681" x="2343150" y="4864100"/>
          <p14:tracePt t="13697" x="2197100" y="4876800"/>
          <p14:tracePt t="13715" x="2025650" y="4895850"/>
          <p14:tracePt t="13731" x="1676400" y="4895850"/>
          <p14:tracePt t="13747" x="1536700" y="4895850"/>
          <p14:tracePt t="13764" x="1416050" y="4895850"/>
          <p14:tracePt t="13781" x="1333500" y="4902200"/>
          <p14:tracePt t="13797" x="1301750" y="4902200"/>
          <p14:tracePt t="13814" x="1289050" y="4902200"/>
          <p14:tracePt t="13873" x="1282700" y="4902200"/>
          <p14:tracePt t="13896" x="1276350" y="4902200"/>
          <p14:tracePt t="13905" x="1270000" y="4902200"/>
          <p14:tracePt t="13913" x="1257300" y="4895850"/>
          <p14:tracePt t="13931" x="1244600" y="4895850"/>
          <p14:tracePt t="13931" x="1244600" y="4889500"/>
          <p14:tracePt t="13947" x="1225550" y="4883150"/>
          <p14:tracePt t="13964" x="1219200" y="4883150"/>
          <p14:tracePt t="13981" x="1206500" y="4883150"/>
          <p14:tracePt t="13998" x="1200150" y="4883150"/>
          <p14:tracePt t="14014" x="1193800" y="4883150"/>
          <p14:tracePt t="14441" x="1174750" y="4883150"/>
          <p14:tracePt t="14457" x="1162050" y="4895850"/>
          <p14:tracePt t="14473" x="1155700" y="4902200"/>
          <p14:tracePt t="14553" x="1149350" y="4902200"/>
          <p14:tracePt t="14560" x="1143000" y="4908550"/>
          <p14:tracePt t="14569" x="1143000" y="4914900"/>
          <p14:tracePt t="14577" x="1143000" y="4921250"/>
          <p14:tracePt t="14585" x="1130300" y="4946650"/>
          <p14:tracePt t="14599" x="1123950" y="4965700"/>
          <p14:tracePt t="14615" x="1117600" y="4978400"/>
          <p14:tracePt t="14632" x="1111250" y="5029200"/>
          <p14:tracePt t="14649" x="1111250" y="5048250"/>
          <p14:tracePt t="14665" x="1111250" y="5080000"/>
          <p14:tracePt t="14682" x="1123950" y="5162550"/>
          <p14:tracePt t="14699" x="1130300" y="5207000"/>
          <p14:tracePt t="14716" x="1136650" y="5219700"/>
          <p14:tracePt t="14733" x="1149350" y="5251450"/>
          <p14:tracePt t="14749" x="1149350" y="5257800"/>
          <p14:tracePt t="14766" x="1149350" y="5276850"/>
          <p14:tracePt t="14782" x="1149350" y="5295900"/>
          <p14:tracePt t="14799" x="1149350" y="5302250"/>
          <p14:tracePt t="14816" x="1149350" y="5314950"/>
          <p14:tracePt t="14832" x="1149350" y="5327650"/>
          <p14:tracePt t="14849" x="1155700" y="5334000"/>
          <p14:tracePt t="14866" x="1155700" y="5340350"/>
          <p14:tracePt t="14985" x="1155700" y="5346700"/>
          <p14:tracePt t="15049" x="1155700" y="5359400"/>
          <p14:tracePt t="15057" x="1155700" y="5365750"/>
          <p14:tracePt t="15081" x="1155700" y="5372100"/>
          <p14:tracePt t="15105" x="1149350" y="5378450"/>
          <p14:tracePt t="15153" x="1136650" y="5384800"/>
          <p14:tracePt t="15201" x="1136650" y="5391150"/>
          <p14:tracePt t="15216" x="1123950" y="5391150"/>
          <p14:tracePt t="15249" x="1111250" y="5397500"/>
          <p14:tracePt t="15297" x="1104900" y="5403850"/>
          <p14:tracePt t="15303" x="1104900" y="5410200"/>
          <p14:tracePt t="15329" x="1092200" y="5410200"/>
          <p14:tracePt t="15332" x="1085850" y="5416550"/>
          <p14:tracePt t="15361" x="1079500" y="5416550"/>
          <p14:tracePt t="15384" x="1073150" y="5429250"/>
          <p14:tracePt t="15449" x="1066800" y="5429250"/>
          <p14:tracePt t="15465" x="1066800" y="5435600"/>
          <p14:tracePt t="15488" x="1060450" y="5448300"/>
          <p14:tracePt t="15497" x="1060450" y="5454650"/>
          <p14:tracePt t="15526" x="1060450" y="5461000"/>
          <p14:tracePt t="15664" x="1060450" y="5467350"/>
          <p14:tracePt t="15801" x="1060450" y="5473700"/>
          <p14:tracePt t="15825" x="1060450" y="5480050"/>
          <p14:tracePt t="15840" x="1060450" y="5486400"/>
          <p14:tracePt t="15840" x="1066800" y="5499100"/>
          <p14:tracePt t="15849" x="1073150" y="5505450"/>
          <p14:tracePt t="15867" x="1079500" y="5511800"/>
          <p14:tracePt t="15868" x="1079500" y="5524500"/>
          <p14:tracePt t="15884" x="1085850" y="5543550"/>
          <p14:tracePt t="15901" x="1111250" y="5588000"/>
          <p14:tracePt t="15918" x="1136650" y="5619750"/>
          <p14:tracePt t="15934" x="1168400" y="5651500"/>
          <p14:tracePt t="15951" x="1206500" y="5676900"/>
          <p14:tracePt t="15968" x="1250950" y="5702300"/>
          <p14:tracePt t="15984" x="1295400" y="5727700"/>
          <p14:tracePt t="16001" x="1314450" y="5734050"/>
          <p14:tracePt t="16018" x="1352550" y="5746750"/>
          <p14:tracePt t="16034" x="1397000" y="5765800"/>
          <p14:tracePt t="16051" x="1473200" y="5778500"/>
          <p14:tracePt t="16068" x="1682750" y="5835650"/>
          <p14:tracePt t="16084" x="1784350" y="5848350"/>
          <p14:tracePt t="16101" x="1917700" y="5880100"/>
          <p14:tracePt t="16118" x="2152650" y="5930900"/>
          <p14:tracePt t="16134" x="2336800" y="5956300"/>
          <p14:tracePt t="16151" x="2578100" y="5975350"/>
          <p14:tracePt t="16168" x="2946400" y="5994400"/>
          <p14:tracePt t="16185" x="3054350" y="5994400"/>
          <p14:tracePt t="16201" x="3130550" y="5994400"/>
          <p14:tracePt t="16218" x="3251200" y="5994400"/>
          <p14:tracePt t="16236" x="3371850" y="5988050"/>
          <p14:tracePt t="16251" x="3530600" y="5994400"/>
          <p14:tracePt t="16268" x="3606800" y="5994400"/>
          <p14:tracePt t="16284" x="3638550" y="6000750"/>
          <p14:tracePt t="16301" x="3663950" y="6000750"/>
          <p14:tracePt t="16318" x="3676650" y="6000750"/>
          <p14:tracePt t="16335" x="3708400" y="6000750"/>
          <p14:tracePt t="16351" x="3733800" y="5994400"/>
          <p14:tracePt t="16351" x="3752850" y="5988050"/>
          <p14:tracePt t="16369" x="3784600" y="5981700"/>
          <p14:tracePt t="16385" x="3860800" y="5975350"/>
          <p14:tracePt t="16401" x="4057650" y="5962650"/>
          <p14:tracePt t="16418" x="4171950" y="5949950"/>
          <p14:tracePt t="16435" x="4222750" y="5918200"/>
          <p14:tracePt t="16452" x="4254500" y="5892800"/>
          <p14:tracePt t="16468" x="4267200" y="5861050"/>
          <p14:tracePt t="16485" x="4267200" y="5835650"/>
          <p14:tracePt t="16502" x="4273550" y="5822950"/>
          <p14:tracePt t="16519" x="4279900" y="5816600"/>
          <p14:tracePt t="16535" x="4279900" y="5778500"/>
          <p14:tracePt t="16552" x="4292600" y="5715000"/>
          <p14:tracePt t="16569" x="4279900" y="5670550"/>
          <p14:tracePt t="16585" x="4254500" y="5613400"/>
          <p14:tracePt t="16602" x="4241800" y="5594350"/>
          <p14:tracePt t="16673" x="4241800" y="5581650"/>
          <p14:tracePt t="16695" x="4235450" y="5568950"/>
          <p14:tracePt t="16753" x="4229100" y="5562600"/>
          <p14:tracePt t="16776" x="4222750" y="5562600"/>
          <p14:tracePt t="16785" x="4210050" y="5556250"/>
          <p14:tracePt t="16800" x="4203700" y="5549900"/>
          <p14:tracePt t="16857" x="4197350" y="5549900"/>
          <p14:tracePt t="16976" x="4184650" y="5549900"/>
          <p14:tracePt t="16985" x="4178300" y="5556250"/>
          <p14:tracePt t="16990" x="4165600" y="5562600"/>
          <p14:tracePt t="17002" x="4146550" y="5568950"/>
          <p14:tracePt t="17003" x="4127500" y="5575300"/>
          <p14:tracePt t="17020" x="4114800" y="5581650"/>
          <p14:tracePt t="17036" x="4102100" y="5588000"/>
          <p14:tracePt t="17053" x="4089400" y="5594350"/>
          <p14:tracePt t="17096" x="4076700" y="5594350"/>
          <p14:tracePt t="17120" x="4057650" y="5600700"/>
          <p14:tracePt t="17136" x="4044950" y="5607050"/>
          <p14:tracePt t="17145" x="4038600" y="5613400"/>
          <p14:tracePt t="17153" x="4032250" y="5613400"/>
          <p14:tracePt t="17170" x="4025900" y="5613400"/>
          <p14:tracePt t="17224" x="4019550" y="5619750"/>
          <p14:tracePt t="17464" x="4025900" y="5613400"/>
          <p14:tracePt t="17480" x="4025900" y="5607050"/>
          <p14:tracePt t="17632" x="4025900" y="5600700"/>
          <p14:tracePt t="17646" x="4032250" y="5600700"/>
          <p14:tracePt t="17663" x="4038600" y="5600700"/>
          <p14:tracePt t="17672" x="4044950" y="5600700"/>
          <p14:tracePt t="17688" x="4044950" y="5594350"/>
          <p14:tracePt t="17704" x="4057650" y="5594350"/>
          <p14:tracePt t="17728" x="4070350" y="5588000"/>
          <p14:tracePt t="17737" x="4114800" y="5581650"/>
          <p14:tracePt t="17754" x="4121150" y="5581650"/>
          <p14:tracePt t="17754" x="4140200" y="5581650"/>
          <p14:tracePt t="17771" x="4159250" y="5581650"/>
          <p14:tracePt t="17788" x="4165600" y="5581650"/>
          <p14:tracePt t="17804" x="4178300" y="5581650"/>
          <p14:tracePt t="17821" x="4191000" y="5581650"/>
          <p14:tracePt t="17838" x="4197350" y="5575300"/>
          <p14:tracePt t="18986" x="4203700" y="5575300"/>
          <p14:tracePt t="18994" x="4229100" y="5581650"/>
          <p14:tracePt t="19002" x="4248150" y="5594350"/>
          <p14:tracePt t="19008" x="4273550" y="5594350"/>
          <p14:tracePt t="19024" x="4311650" y="5607050"/>
          <p14:tracePt t="19042" x="4349750" y="5613400"/>
          <p14:tracePt t="19058" x="4413250" y="5619750"/>
          <p14:tracePt t="19075" x="4457700" y="5632450"/>
          <p14:tracePt t="19091" x="4502150" y="5651500"/>
          <p14:tracePt t="19108" x="4572000" y="5657850"/>
          <p14:tracePt t="19125" x="4591050" y="5657850"/>
          <p14:tracePt t="19141" x="4610100" y="5657850"/>
          <p14:tracePt t="19158" x="4629150" y="5657850"/>
          <p14:tracePt t="19175" x="4705350" y="5670550"/>
          <p14:tracePt t="19192" x="4787900" y="5683250"/>
          <p14:tracePt t="19208" x="4895850" y="5695950"/>
          <p14:tracePt t="19225" x="5022850" y="5708650"/>
          <p14:tracePt t="19242" x="5156200" y="5727700"/>
          <p14:tracePt t="19259" x="5219700" y="5727700"/>
          <p14:tracePt t="19277" x="5257800" y="5727700"/>
          <p14:tracePt t="19291" x="5264150" y="5727700"/>
          <p14:tracePt t="19308" x="5372100" y="5740400"/>
          <p14:tracePt t="19324" x="5473700" y="5753100"/>
          <p14:tracePt t="19341" x="5537200" y="5759450"/>
          <p14:tracePt t="19358" x="5689600" y="5772150"/>
          <p14:tracePt t="19374" x="5727700" y="5772150"/>
          <p14:tracePt t="19390" x="5740400" y="5772150"/>
          <p14:tracePt t="19407" x="5759450" y="5772150"/>
          <p14:tracePt t="19424" x="5778500" y="5772150"/>
          <p14:tracePt t="19442" x="5892800" y="5778500"/>
          <p14:tracePt t="19459" x="5962650" y="5778500"/>
          <p14:tracePt t="19475" x="6038850" y="5778500"/>
          <p14:tracePt t="19492" x="6076950" y="5778500"/>
          <p14:tracePt t="19509" x="6203950" y="5759450"/>
          <p14:tracePt t="19525" x="6223000" y="5759450"/>
          <p14:tracePt t="19542" x="6242050" y="5753100"/>
          <p14:tracePt t="19559" x="6280150" y="5753100"/>
          <p14:tracePt t="19575" x="6330950" y="5746750"/>
          <p14:tracePt t="19592" x="6438900" y="5740400"/>
          <p14:tracePt t="19609" x="6489700" y="5740400"/>
          <p14:tracePt t="19625" x="6534150" y="5734050"/>
          <p14:tracePt t="19642" x="6572250" y="5727700"/>
          <p14:tracePt t="19658" x="6711950" y="5721350"/>
          <p14:tracePt t="19675" x="6788150" y="5715000"/>
          <p14:tracePt t="19691" x="6838950" y="5715000"/>
          <p14:tracePt t="19708" x="7067550" y="5715000"/>
          <p14:tracePt t="19725" x="7188200" y="5715000"/>
          <p14:tracePt t="19742" x="7321550" y="5715000"/>
          <p14:tracePt t="19759" x="7372350" y="5702300"/>
          <p14:tracePt t="19775" x="7391400" y="5695950"/>
          <p14:tracePt t="19792" x="7435850" y="5683250"/>
          <p14:tracePt t="19808" x="7512050" y="5676900"/>
          <p14:tracePt t="19808" x="7537450" y="5676900"/>
          <p14:tracePt t="19826" x="7607300" y="5676900"/>
          <p14:tracePt t="19842" x="7677150" y="5676900"/>
          <p14:tracePt t="19858" x="7740650" y="5676900"/>
          <p14:tracePt t="19875" x="7816850" y="5664200"/>
          <p14:tracePt t="19892" x="7829550" y="5664200"/>
          <p14:tracePt t="19908" x="7861300" y="5664200"/>
          <p14:tracePt t="19925" x="7918450" y="5664200"/>
          <p14:tracePt t="19941" x="8013700" y="5676900"/>
          <p14:tracePt t="19958" x="8216900" y="5676900"/>
          <p14:tracePt t="19975" x="8293100" y="5676900"/>
          <p14:tracePt t="19992" x="8337550" y="5670550"/>
          <p14:tracePt t="20009" x="8362950" y="5657850"/>
          <p14:tracePt t="20025" x="8382000" y="5651500"/>
          <p14:tracePt t="20042" x="8420100" y="5645150"/>
          <p14:tracePt t="20059" x="8426450" y="5645150"/>
          <p14:tracePt t="20121" x="8369300" y="5657850"/>
          <p14:tracePt t="20129" x="8337550" y="5670550"/>
          <p14:tracePt t="20137" x="8223250" y="5702300"/>
          <p14:tracePt t="20145" x="7893050" y="5759450"/>
          <p14:tracePt t="20159" x="7239000" y="5816600"/>
          <p14:tracePt t="20175" x="6623050" y="5886450"/>
          <p14:tracePt t="20192" x="6076950" y="5956300"/>
          <p14:tracePt t="20209" x="5486400" y="6045200"/>
          <p14:tracePt t="20226" x="5181600" y="6064250"/>
          <p14:tracePt t="20242" x="4940300" y="6070600"/>
          <p14:tracePt t="20259" x="4610100" y="6038850"/>
          <p14:tracePt t="20276" x="3911600" y="5981700"/>
          <p14:tracePt t="20292" x="3721100" y="5956300"/>
          <p14:tracePt t="20309" x="3073400" y="5911850"/>
          <p14:tracePt t="20326" x="2698750" y="5867400"/>
          <p14:tracePt t="20342" x="2413000" y="5835650"/>
          <p14:tracePt t="20359" x="2235200" y="5810250"/>
          <p14:tracePt t="20376" x="2070100" y="5791200"/>
          <p14:tracePt t="20393" x="1822450" y="5740400"/>
          <p14:tracePt t="20409" x="1720850" y="5721350"/>
          <p14:tracePt t="20426" x="1695450" y="5721350"/>
          <p14:tracePt t="20489" x="1689100" y="5721350"/>
          <p14:tracePt t="20505" x="1676400" y="5721350"/>
          <p14:tracePt t="20513" x="1651000" y="5721350"/>
          <p14:tracePt t="20518" x="1625600" y="5721350"/>
          <p14:tracePt t="20526" x="1562100" y="5721350"/>
          <p14:tracePt t="20543" x="1549400" y="5734050"/>
          <p14:tracePt t="20665" x="1555750" y="5740400"/>
          <p14:tracePt t="20673" x="1581150" y="5753100"/>
          <p14:tracePt t="20681" x="1600200" y="5765800"/>
          <p14:tracePt t="20689" x="1619250" y="5765800"/>
          <p14:tracePt t="20694" x="1638300" y="5778500"/>
          <p14:tracePt t="20710" x="1670050" y="5778500"/>
          <p14:tracePt t="20726" x="1689100" y="5778500"/>
          <p14:tracePt t="20743" x="1708150" y="5778500"/>
          <p14:tracePt t="20760" x="1752600" y="5791200"/>
          <p14:tracePt t="20776" x="1822450" y="5810250"/>
          <p14:tracePt t="20776" x="1924050" y="5829300"/>
          <p14:tracePt t="20793" x="2044700" y="5848350"/>
          <p14:tracePt t="20810" x="2165350" y="5861050"/>
          <p14:tracePt t="20826" x="2266950" y="5867400"/>
          <p14:tracePt t="20843" x="2317750" y="5873750"/>
          <p14:tracePt t="20860" x="2362200" y="5880100"/>
          <p14:tracePt t="20877" x="2368550" y="5880100"/>
          <p14:tracePt t="20893" x="2381250" y="5880100"/>
          <p14:tracePt t="20910" x="2400300" y="5886450"/>
          <p14:tracePt t="20927" x="2419350" y="5886450"/>
          <p14:tracePt t="20943" x="2438400" y="5886450"/>
          <p14:tracePt t="20960" x="2463800" y="5886450"/>
          <p14:tracePt t="20977" x="2540000" y="5886450"/>
          <p14:tracePt t="20994" x="2597150" y="5886450"/>
          <p14:tracePt t="21010" x="2660650" y="5886450"/>
          <p14:tracePt t="21027" x="2743200" y="5886450"/>
          <p14:tracePt t="21043" x="2787650" y="5886450"/>
          <p14:tracePt t="21060" x="2806700" y="5886450"/>
          <p14:tracePt t="21077" x="2825750" y="5886450"/>
          <p14:tracePt t="21093" x="2838450" y="5886450"/>
          <p14:tracePt t="21111" x="2851150" y="5886450"/>
          <p14:tracePt t="21127" x="2857500" y="5886450"/>
          <p14:tracePt t="21144" x="2863850" y="5886450"/>
          <p14:tracePt t="21160" x="2882900" y="5886450"/>
          <p14:tracePt t="21178" x="2901950" y="5886450"/>
          <p14:tracePt t="21194" x="2914650" y="5886450"/>
          <p14:tracePt t="21210" x="2927350" y="5886450"/>
          <p14:tracePt t="21249" x="2933700" y="5886450"/>
          <p14:tracePt t="21257" x="2952750" y="5892800"/>
          <p14:tracePt t="21260" x="3016250" y="5911850"/>
          <p14:tracePt t="21277" x="3111500" y="5924550"/>
          <p14:tracePt t="21294" x="3282950" y="5930900"/>
          <p14:tracePt t="21311" x="3422650" y="5930900"/>
          <p14:tracePt t="21328" x="3524250" y="5924550"/>
          <p14:tracePt t="21344" x="3670300" y="5911850"/>
          <p14:tracePt t="21344" x="3689350" y="5911850"/>
          <p14:tracePt t="21361" x="3714750" y="5911850"/>
          <p14:tracePt t="21378" x="3733800" y="5911850"/>
          <p14:tracePt t="21394" x="3784600" y="5911850"/>
          <p14:tracePt t="21411" x="3860800" y="5937250"/>
          <p14:tracePt t="21427" x="4019550" y="5943600"/>
          <p14:tracePt t="21444" x="4133850" y="5937250"/>
          <p14:tracePt t="21461" x="4203700" y="5924550"/>
          <p14:tracePt t="21479" x="4260850" y="5905500"/>
          <p14:tracePt t="21494" x="4311650" y="5886450"/>
          <p14:tracePt t="21511" x="4356100" y="5873750"/>
          <p14:tracePt t="21528" x="4368800" y="5873750"/>
          <p14:tracePt t="21544" x="4394200" y="5867400"/>
          <p14:tracePt t="21561" x="4413250" y="5861050"/>
          <p14:tracePt t="21578" x="4425950" y="5861050"/>
          <p14:tracePt t="21594" x="4445000" y="5848350"/>
          <p14:tracePt t="21633" x="4457700" y="5842000"/>
          <p14:tracePt t="21641" x="4464050" y="5835650"/>
          <p14:tracePt t="21656" x="4470400" y="5835650"/>
          <p14:tracePt t="21681" x="4483100" y="5835650"/>
          <p14:tracePt t="21697" x="4489450" y="5835650"/>
          <p14:tracePt t="21713" x="4495800" y="5835650"/>
          <p14:tracePt t="21729" x="4502150" y="5835650"/>
          <p14:tracePt t="21769" x="4508500" y="5835650"/>
          <p14:tracePt t="21793" x="4533900" y="5835650"/>
          <p14:tracePt t="21801" x="4546600" y="5835650"/>
          <p14:tracePt t="21811" x="4565650" y="5842000"/>
          <p14:tracePt t="21812" x="4610100" y="5842000"/>
          <p14:tracePt t="21828" x="4641850" y="5842000"/>
          <p14:tracePt t="21846" x="4660900" y="5842000"/>
          <p14:tracePt t="21946" x="4667250" y="5842000"/>
          <p14:tracePt t="21961" x="4673600" y="5842000"/>
          <p14:tracePt t="22153" x="4679950" y="5842000"/>
          <p14:tracePt t="22177" x="4686300" y="5842000"/>
          <p14:tracePt t="22185" x="4705350" y="5842000"/>
          <p14:tracePt t="22201" x="4718050" y="5842000"/>
          <p14:tracePt t="22212" x="4724400" y="5842000"/>
          <p14:tracePt t="22217" x="4737100" y="5842000"/>
          <p14:tracePt t="22229" x="4743450" y="5842000"/>
          <p14:tracePt t="22245" x="4749800" y="5842000"/>
          <p14:tracePt t="22281" x="4756150" y="5842000"/>
          <p14:tracePt t="22281" x="4762500" y="5842000"/>
          <p14:tracePt t="22313" x="4781550" y="5842000"/>
          <p14:tracePt t="22313" x="4787900" y="5842000"/>
          <p14:tracePt t="22329" x="4800600" y="5842000"/>
          <p14:tracePt t="22346" x="4813300" y="5842000"/>
          <p14:tracePt t="22433" x="4826000" y="5842000"/>
          <p14:tracePt t="22454" x="4838700" y="5842000"/>
          <p14:tracePt t="22457" x="4845050" y="5842000"/>
          <p14:tracePt t="22481" x="4851400" y="5842000"/>
          <p14:tracePt t="22481" x="4857750" y="5842000"/>
          <p14:tracePt t="22554" x="4864100" y="5842000"/>
          <p14:tracePt t="22563" x="4876800" y="5842000"/>
          <p14:tracePt t="22564" x="4883150" y="5842000"/>
          <p14:tracePt t="22580" x="4895850" y="5842000"/>
          <p14:tracePt t="22581" x="4908550" y="5835650"/>
          <p14:tracePt t="22597" x="4921250" y="5835650"/>
          <p14:tracePt t="22614" x="4933950" y="5835650"/>
          <p14:tracePt t="22666" x="4940300" y="5835650"/>
          <p14:tracePt t="22679" x="4953000" y="5835650"/>
          <p14:tracePt t="22714" x="4965700" y="5835650"/>
          <p14:tracePt t="22723" x="4972050" y="5835650"/>
          <p14:tracePt t="23130" x="4978400" y="5835650"/>
          <p14:tracePt t="23146" x="4984750" y="5835650"/>
          <p14:tracePt t="23154" x="4997450" y="5835650"/>
          <p14:tracePt t="23164" x="5003800" y="5835650"/>
          <p14:tracePt t="23202" x="5010150" y="5835650"/>
          <p14:tracePt t="23226" x="5016500" y="5835650"/>
          <p14:tracePt t="23234" x="5022850" y="5835650"/>
          <p14:tracePt t="23258" x="5035550" y="5835650"/>
          <p14:tracePt t="23266" x="5041900" y="5835650"/>
          <p14:tracePt t="23282" x="5054600" y="5835650"/>
          <p14:tracePt t="23298" x="5060950" y="5835650"/>
          <p14:tracePt t="23322" x="5067300" y="5835650"/>
          <p14:tracePt t="23341" x="5073650" y="5835650"/>
          <p14:tracePt t="23362" x="5080000" y="5835650"/>
          <p14:tracePt t="23378" x="5086350" y="5835650"/>
          <p14:tracePt t="23386" x="5092700" y="5835650"/>
          <p14:tracePt t="23393" x="5099050" y="5835650"/>
          <p14:tracePt t="23482" x="5105400" y="5835650"/>
          <p14:tracePt t="23562" x="5111750" y="5835650"/>
          <p14:tracePt t="23581" x="5118100" y="5829300"/>
          <p14:tracePt t="23591" x="5130800" y="5829300"/>
          <p14:tracePt t="23599" x="5149850" y="5829300"/>
          <p14:tracePt t="23615" x="5162550" y="5829300"/>
          <p14:tracePt t="23666" x="5168900" y="5829300"/>
          <p14:tracePt t="23672" x="5175250" y="5829300"/>
          <p14:tracePt t="23690" x="5181600" y="5829300"/>
          <p14:tracePt t="23698" x="5226050" y="5829300"/>
          <p14:tracePt t="23722" x="5238750" y="5829300"/>
          <p14:tracePt t="23730" x="5257800" y="5829300"/>
          <p14:tracePt t="23732" x="5334000" y="5829300"/>
          <p14:tracePt t="23749" x="5359400" y="5829300"/>
          <p14:tracePt t="23767" x="5372100" y="5829300"/>
          <p14:tracePt t="23810" x="5384800" y="5829300"/>
          <p14:tracePt t="23842" x="5391150" y="5829300"/>
          <p14:tracePt t="23842" x="5403850" y="5829300"/>
          <p14:tracePt t="23914" x="5416550" y="5829300"/>
          <p14:tracePt t="23922" x="5422900" y="5829300"/>
          <p14:tracePt t="23938" x="5441950" y="5829300"/>
          <p14:tracePt t="23949" x="5454650" y="5829300"/>
          <p14:tracePt t="23950" x="5480050" y="5829300"/>
          <p14:tracePt t="23966" x="5505450" y="5829300"/>
          <p14:tracePt t="23982" x="5524500" y="5822950"/>
          <p14:tracePt t="24000" x="5537200" y="5822950"/>
          <p14:tracePt t="24016" x="5543550" y="5822950"/>
          <p14:tracePt t="24033" x="5562600" y="5822950"/>
          <p14:tracePt t="24049" x="5613400" y="5822950"/>
          <p14:tracePt t="24066" x="5638800" y="5816600"/>
          <p14:tracePt t="24083" x="5651500" y="5816600"/>
          <p14:tracePt t="24099" x="5664200" y="5816600"/>
          <p14:tracePt t="24116" x="5683250" y="5816600"/>
          <p14:tracePt t="24154" x="5695950" y="5816600"/>
          <p14:tracePt t="24162" x="5702300" y="5816600"/>
          <p14:tracePt t="24170" x="5734050" y="5816600"/>
          <p14:tracePt t="24183" x="5765800" y="5816600"/>
          <p14:tracePt t="24199" x="5797550" y="5816600"/>
          <p14:tracePt t="24216" x="5816600" y="5816600"/>
          <p14:tracePt t="24233" x="5829300" y="5816600"/>
          <p14:tracePt t="24250" x="5848350" y="5816600"/>
          <p14:tracePt t="24330" x="5861050" y="5816600"/>
          <p14:tracePt t="24338" x="5867400" y="5816600"/>
          <p14:tracePt t="24346" x="5880100" y="5822950"/>
          <p14:tracePt t="24354" x="5899150" y="5822950"/>
          <p14:tracePt t="24367" x="5924550" y="5829300"/>
          <p14:tracePt t="24383" x="5949950" y="5829300"/>
          <p14:tracePt t="24400" x="5969000" y="5835650"/>
          <p14:tracePt t="24416" x="6000750" y="5835650"/>
          <p14:tracePt t="24433" x="6051550" y="5842000"/>
          <p14:tracePt t="24449" x="6102350" y="5842000"/>
          <p14:tracePt t="24449" x="6115050" y="5842000"/>
          <p14:tracePt t="24466" x="6178550" y="5848350"/>
          <p14:tracePt t="24482" x="6197600" y="5848350"/>
          <p14:tracePt t="24499" x="6210300" y="5848350"/>
          <p14:tracePt t="24516" x="6223000" y="5848350"/>
          <p14:tracePt t="24533" x="6235700" y="5848350"/>
          <p14:tracePt t="24549" x="6254750" y="5848350"/>
          <p14:tracePt t="24566" x="6261100" y="5848350"/>
          <p14:tracePt t="24583" x="6273800" y="5848350"/>
          <p14:tracePt t="24600" x="6280150" y="5848350"/>
          <p14:tracePt t="24617" x="6305550" y="5842000"/>
          <p14:tracePt t="24634" x="6337300" y="5842000"/>
          <p14:tracePt t="24651" x="6375400" y="5842000"/>
          <p14:tracePt t="24667" x="6419850" y="5842000"/>
          <p14:tracePt t="24684" x="6496050" y="5842000"/>
          <p14:tracePt t="24701" x="6502400" y="5842000"/>
          <p14:tracePt t="24717" x="6515100" y="5842000"/>
          <p14:tracePt t="24734" x="6540500" y="5842000"/>
          <p14:tracePt t="24750" x="6559550" y="5842000"/>
          <p14:tracePt t="24767" x="6578600" y="5842000"/>
          <p14:tracePt t="24784" x="6597650" y="5842000"/>
          <p14:tracePt t="24801" x="6648450" y="5842000"/>
          <p14:tracePt t="24818" x="6673850" y="5842000"/>
          <p14:tracePt t="24834" x="6711950" y="5842000"/>
          <p14:tracePt t="24851" x="6750050" y="5842000"/>
          <p14:tracePt t="24868" x="6826250" y="5861050"/>
          <p14:tracePt t="24884" x="6883400" y="5861050"/>
          <p14:tracePt t="24901" x="6985000" y="5867400"/>
          <p14:tracePt t="24917" x="7080250" y="5873750"/>
          <p14:tracePt t="24934" x="7124700" y="5873750"/>
          <p14:tracePt t="24951" x="7162800" y="5873750"/>
          <p14:tracePt t="24968" x="7245350" y="5873750"/>
          <p14:tracePt t="24984" x="7315200" y="5892800"/>
          <p14:tracePt t="25001" x="7416800" y="5899150"/>
          <p14:tracePt t="25017" x="7562850" y="5905500"/>
          <p14:tracePt t="25035" x="7613650" y="5905500"/>
          <p14:tracePt t="25052" x="7677150" y="5905500"/>
          <p14:tracePt t="25106" x="7683500" y="5905500"/>
          <p14:tracePt t="25122" x="7696200" y="5905500"/>
          <p14:tracePt t="25130" x="7702550" y="5911850"/>
          <p14:tracePt t="25138" x="7721600" y="5918200"/>
          <p14:tracePt t="25151" x="7734300" y="5918200"/>
          <p14:tracePt t="25152" x="7766050" y="5924550"/>
          <p14:tracePt t="25168" x="7785100" y="5924550"/>
          <p14:tracePt t="25185" x="7797800" y="5924550"/>
          <p14:tracePt t="25226" x="7804150" y="5924550"/>
          <p14:tracePt t="25242" x="7816850" y="5924550"/>
          <p14:tracePt t="25250" x="7835900" y="5924550"/>
          <p14:tracePt t="25260" x="7854950" y="5924550"/>
          <p14:tracePt t="25268" x="7874000" y="5924550"/>
          <p14:tracePt t="25443" x="7886700" y="5924550"/>
          <p14:tracePt t="25458" x="7893050" y="5918200"/>
          <p14:tracePt t="25466" x="7899400" y="5911850"/>
          <p14:tracePt t="25474" x="7924800" y="5905500"/>
          <p14:tracePt t="25485" x="7937500" y="5905500"/>
          <p14:tracePt t="25502" x="7950200" y="5892800"/>
          <p14:tracePt t="25518" x="7981950" y="5867400"/>
          <p14:tracePt t="25535" x="7988300" y="5861050"/>
          <p14:tracePt t="25551" x="8007350" y="5842000"/>
          <p14:tracePt t="25569" x="8026400" y="5822950"/>
          <p14:tracePt t="25585" x="8045450" y="5803900"/>
          <p14:tracePt t="25602" x="8115300" y="5740400"/>
          <p14:tracePt t="25619" x="8172450" y="5689600"/>
          <p14:tracePt t="25636" x="8248650" y="5632450"/>
          <p14:tracePt t="25652" x="8324850" y="5575300"/>
          <p14:tracePt t="25669" x="8369300" y="5530850"/>
          <p14:tracePt t="25686" x="8382000" y="5518150"/>
          <p14:tracePt t="25702" x="8388350" y="5511800"/>
          <p14:tracePt t="25719" x="8407400" y="5473700"/>
          <p14:tracePt t="25735" x="8426450" y="5422900"/>
          <p14:tracePt t="25753" x="8445500" y="5384800"/>
          <p14:tracePt t="25769" x="8464550" y="5346700"/>
          <p14:tracePt t="25769" x="8470900" y="5334000"/>
          <p14:tracePt t="25786" x="8496300" y="5295900"/>
          <p14:tracePt t="25802" x="8509000" y="5276850"/>
          <p14:tracePt t="25819" x="8509000" y="5264150"/>
          <p14:tracePt t="25836" x="8509000" y="5257800"/>
          <p14:tracePt t="25852" x="8509000" y="5251450"/>
          <p14:tracePt t="25869" x="8521700" y="5245100"/>
          <p14:tracePt t="25914" x="8521700" y="5238750"/>
          <p14:tracePt t="25923" x="8515350" y="5238750"/>
          <p14:tracePt t="25938" x="8502650" y="5232400"/>
          <p14:tracePt t="25938" x="8496300" y="5226050"/>
          <p14:tracePt t="25952" x="8451850" y="5207000"/>
          <p14:tracePt t="25952" x="8432800" y="5200650"/>
          <p14:tracePt t="25971" x="8382000" y="5187950"/>
          <p14:tracePt t="25986" x="8331200" y="5175250"/>
          <p14:tracePt t="26003" x="8267700" y="5162550"/>
          <p14:tracePt t="26019" x="8166100" y="5143500"/>
          <p14:tracePt t="26036" x="8045450" y="5105400"/>
          <p14:tracePt t="26053" x="7899400" y="5067300"/>
          <p14:tracePt t="26069" x="7727950" y="5016500"/>
          <p14:tracePt t="26086" x="7378700" y="4933950"/>
          <p14:tracePt t="26103" x="7042150" y="4857750"/>
          <p14:tracePt t="26119" x="6756400" y="4781550"/>
          <p14:tracePt t="26136" x="6464300" y="4711700"/>
          <p14:tracePt t="26153" x="6267450" y="4686300"/>
          <p14:tracePt t="26153" x="6172200" y="4673600"/>
          <p14:tracePt t="26170" x="5943600" y="4648200"/>
          <p14:tracePt t="26187" x="5873750" y="4629150"/>
          <p14:tracePt t="26203" x="5829300" y="4616450"/>
          <p14:tracePt t="26219" x="5772150" y="4603750"/>
          <p14:tracePt t="26236" x="5695950" y="4578350"/>
          <p14:tracePt t="26253" x="5594350" y="4565650"/>
          <p14:tracePt t="26270" x="5480050" y="4565650"/>
          <p14:tracePt t="26287" x="5334000" y="4552950"/>
          <p14:tracePt t="26303" x="4991100" y="4527550"/>
          <p14:tracePt t="26320" x="4673600" y="4514850"/>
          <p14:tracePt t="26336" x="4470400" y="4495800"/>
          <p14:tracePt t="26353" x="4210050" y="4502150"/>
          <p14:tracePt t="26370" x="4044950" y="4508500"/>
          <p14:tracePt t="26388" x="3886200" y="4521200"/>
          <p14:tracePt t="26403" x="3613150" y="4521200"/>
          <p14:tracePt t="26420" x="3448050" y="4527550"/>
          <p14:tracePt t="26437" x="3321050" y="4527550"/>
          <p14:tracePt t="26453" x="3162300" y="4546600"/>
          <p14:tracePt t="26470" x="3009900" y="4552950"/>
          <p14:tracePt t="26487" x="2787650" y="4572000"/>
          <p14:tracePt t="26503" x="2260600" y="4584700"/>
          <p14:tracePt t="26520" x="2089150" y="4603750"/>
          <p14:tracePt t="26537" x="1873250" y="4622800"/>
          <p14:tracePt t="26553" x="1498600" y="4635500"/>
          <p14:tracePt t="26571" x="1206500" y="4667250"/>
          <p14:tracePt t="26587" x="971550" y="4705350"/>
          <p14:tracePt t="26603" x="552450" y="4838700"/>
          <p14:tracePt t="26620" x="438150" y="4870450"/>
          <p14:tracePt t="26637" x="292100" y="4914900"/>
          <p14:tracePt t="26654" x="158750" y="4940300"/>
          <p14:tracePt t="26670" x="63500" y="4953000"/>
          <p14:tracePt t="26687" x="0" y="4991100"/>
          <p14:tracePt t="26704" x="0" y="5003800"/>
          <p14:tracePt t="26738" x="0" y="5016500"/>
          <p14:tracePt t="26739" x="0" y="5029200"/>
          <p14:tracePt t="26754" x="0" y="5048250"/>
          <p14:tracePt t="26771" x="0" y="5086350"/>
          <p14:tracePt t="26787" x="0" y="5149850"/>
          <p14:tracePt t="26804" x="0" y="5251450"/>
          <p14:tracePt t="26820" x="50800" y="5365750"/>
          <p14:tracePt t="26837" x="171450" y="5518150"/>
          <p14:tracePt t="26854" x="222250" y="5562600"/>
          <p14:tracePt t="26871" x="285750" y="5607050"/>
          <p14:tracePt t="26889" x="349250" y="5638800"/>
          <p14:tracePt t="26904" x="431800" y="5702300"/>
          <p14:tracePt t="26921" x="533400" y="5778500"/>
          <p14:tracePt t="26938" x="749300" y="5899150"/>
          <p14:tracePt t="26955" x="1092200" y="6013450"/>
          <p14:tracePt t="26971" x="1276350" y="6038850"/>
          <p14:tracePt t="26987" x="1441450" y="6057900"/>
          <p14:tracePt t="27004" x="1593850" y="6070600"/>
          <p14:tracePt t="27021" x="1714500" y="6089650"/>
          <p14:tracePt t="27038" x="1911350" y="6108700"/>
          <p14:tracePt t="27054" x="2235200" y="6127750"/>
          <p14:tracePt t="27071" x="2419350" y="6134100"/>
          <p14:tracePt t="27088" x="2622550" y="6134100"/>
          <p14:tracePt t="27105" x="2844800" y="6102350"/>
          <p14:tracePt t="27121" x="3181350" y="6026150"/>
          <p14:tracePt t="27138" x="3390900" y="6007100"/>
          <p14:tracePt t="27154" x="3625850" y="6000750"/>
          <p14:tracePt t="27172" x="4070350" y="5988050"/>
          <p14:tracePt t="27188" x="4311650" y="5994400"/>
          <p14:tracePt t="27204" x="4514850" y="5975350"/>
          <p14:tracePt t="27221" x="4730750" y="5937250"/>
          <p14:tracePt t="27238" x="4876800" y="5924550"/>
          <p14:tracePt t="27255" x="5029200" y="5899150"/>
          <p14:tracePt t="27271" x="5327650" y="5867400"/>
          <p14:tracePt t="27288" x="5486400" y="5854700"/>
          <p14:tracePt t="27305" x="5715000" y="5854700"/>
          <p14:tracePt t="27321" x="6019800" y="5829300"/>
          <p14:tracePt t="27339" x="6210300" y="5784850"/>
          <p14:tracePt t="27356" x="6457950" y="5727700"/>
          <p14:tracePt t="27372" x="6648450" y="5695950"/>
          <p14:tracePt t="27388" x="6826250" y="5689600"/>
          <p14:tracePt t="27405" x="7080250" y="5651500"/>
          <p14:tracePt t="27422" x="7359650" y="5607050"/>
          <p14:tracePt t="27438" x="7835900" y="5499100"/>
          <p14:tracePt t="27455" x="7956550" y="5473700"/>
          <p14:tracePt t="27472" x="8020050" y="5454650"/>
          <p14:tracePt t="27488" x="8045450" y="5448300"/>
          <p14:tracePt t="27818" x="8045450" y="5441950"/>
          <p14:tracePt t="27882" x="8045450" y="5435600"/>
          <p14:tracePt t="27914" x="8039100" y="5429250"/>
          <p14:tracePt t="27922" x="7988300" y="5397500"/>
          <p14:tracePt t="27938" x="7950200" y="5365750"/>
          <p14:tracePt t="27938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projects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excel sheets to calculate</a:t>
            </a:r>
          </a:p>
          <a:p>
            <a:pPr lvl="1"/>
            <a:r>
              <a:rPr lang="en-US" dirty="0" smtClean="0"/>
              <a:t>Mass or mole to activity </a:t>
            </a:r>
          </a:p>
          <a:p>
            <a:pPr lvl="2"/>
            <a:r>
              <a:rPr lang="en-US" dirty="0" smtClean="0"/>
              <a:t>Calculate specific activity</a:t>
            </a:r>
          </a:p>
          <a:p>
            <a:pPr lvl="1"/>
            <a:r>
              <a:rPr lang="en-US" dirty="0" smtClean="0"/>
              <a:t>Concentration and volume to activity</a:t>
            </a:r>
          </a:p>
          <a:p>
            <a:pPr lvl="2"/>
            <a:r>
              <a:rPr lang="en-US" dirty="0" smtClean="0"/>
              <a:t>Determine activity for counting</a:t>
            </a:r>
          </a:p>
          <a:p>
            <a:pPr lvl="1"/>
            <a:r>
              <a:rPr lang="en-US" dirty="0" smtClean="0"/>
              <a:t>Isotope production </a:t>
            </a:r>
            <a:r>
              <a:rPr lang="en-US" smtClean="0"/>
              <a:t>from irradiation</a:t>
            </a:r>
            <a:endParaRPr lang="en-US" dirty="0" smtClean="0"/>
          </a:p>
          <a:p>
            <a:pPr lvl="1"/>
            <a:r>
              <a:rPr lang="en-US" dirty="0" smtClean="0"/>
              <a:t>Parent to progeny</a:t>
            </a:r>
          </a:p>
          <a:p>
            <a:pPr lvl="2"/>
            <a:r>
              <a:rPr lang="en-US" dirty="0" smtClean="0"/>
              <a:t>Daughter and granddaughter</a:t>
            </a:r>
          </a:p>
          <a:p>
            <a:pPr lvl="3"/>
            <a:r>
              <a:rPr lang="en-US" dirty="0" smtClean="0"/>
              <a:t>i.e., </a:t>
            </a:r>
            <a:r>
              <a:rPr lang="en-US" baseline="30000" dirty="0" smtClean="0"/>
              <a:t>239</a:t>
            </a:r>
            <a:r>
              <a:rPr lang="en-US" dirty="0" smtClean="0"/>
              <a:t>U to </a:t>
            </a:r>
            <a:r>
              <a:rPr lang="en-US" baseline="30000" dirty="0" smtClean="0"/>
              <a:t>239</a:t>
            </a:r>
            <a:r>
              <a:rPr lang="en-US" dirty="0" smtClean="0"/>
              <a:t>Np to </a:t>
            </a:r>
            <a:r>
              <a:rPr lang="en-US" baseline="30000" dirty="0" smtClean="0"/>
              <a:t>239</a:t>
            </a:r>
            <a:r>
              <a:rPr lang="en-US" dirty="0" smtClean="0"/>
              <a:t>Pu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3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05"/>
    </mc:Choice>
    <mc:Fallback xmlns="">
      <p:transition spd="slow" advTm="47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401" x="1073150" y="825500"/>
          <p14:tracePt t="12409" x="1054100" y="793750"/>
          <p14:tracePt t="12417" x="1041400" y="774700"/>
          <p14:tracePt t="12665" x="1079500" y="800100"/>
          <p14:tracePt t="12674" x="1136650" y="850900"/>
          <p14:tracePt t="12675" x="1187450" y="901700"/>
          <p14:tracePt t="12682" x="1333500" y="1054100"/>
          <p14:tracePt t="12699" x="1485900" y="1244600"/>
          <p14:tracePt t="12715" x="1600200" y="1384300"/>
          <p14:tracePt t="12732" x="1657350" y="1473200"/>
          <p14:tracePt t="12749" x="1701800" y="1549400"/>
          <p14:tracePt t="12765" x="1752600" y="1619250"/>
          <p14:tracePt t="12782" x="1803400" y="1682750"/>
          <p14:tracePt t="12799" x="1866900" y="1771650"/>
          <p14:tracePt t="12815" x="1911350" y="1841500"/>
          <p14:tracePt t="12832" x="1993900" y="1930400"/>
          <p14:tracePt t="12832" x="2044700" y="1981200"/>
          <p14:tracePt t="12849" x="2165350" y="2070100"/>
          <p14:tracePt t="12865" x="2266950" y="2159000"/>
          <p14:tracePt t="12883" x="2343150" y="2209800"/>
          <p14:tracePt t="12899" x="2362200" y="2228850"/>
          <p14:tracePt t="12916" x="2374900" y="2235200"/>
          <p14:tracePt t="12932" x="2381250" y="2247900"/>
          <p14:tracePt t="12949" x="2413000" y="2279650"/>
          <p14:tracePt t="12966" x="2438400" y="2305050"/>
          <p14:tracePt t="12982" x="2457450" y="2324100"/>
          <p14:tracePt t="12999" x="2482850" y="2349500"/>
          <p14:tracePt t="13016" x="2495550" y="2374900"/>
          <p14:tracePt t="13033" x="2527300" y="2406650"/>
          <p14:tracePt t="13049" x="2571750" y="2432050"/>
          <p14:tracePt t="13066" x="2635250" y="2457450"/>
          <p14:tracePt t="13082" x="2717800" y="2489200"/>
          <p14:tracePt t="13099" x="2813050" y="2527300"/>
          <p14:tracePt t="13116" x="2889250" y="2565400"/>
          <p14:tracePt t="13133" x="2990850" y="2603500"/>
          <p14:tracePt t="13149" x="3117850" y="2622550"/>
          <p14:tracePt t="13166" x="3289300" y="2641600"/>
          <p14:tracePt t="13183" x="3454400" y="2647950"/>
          <p14:tracePt t="13199" x="3606800" y="2667000"/>
          <p14:tracePt t="13216" x="3778250" y="2667000"/>
          <p14:tracePt t="13233" x="4235450" y="2667000"/>
          <p14:tracePt t="13250" x="4565650" y="2667000"/>
          <p14:tracePt t="13266" x="4864100" y="2660650"/>
          <p14:tracePt t="13283" x="5022850" y="2647950"/>
          <p14:tracePt t="13300" x="5213350" y="2622550"/>
          <p14:tracePt t="13316" x="5365750" y="2609850"/>
          <p14:tracePt t="13333" x="5467350" y="2590800"/>
          <p14:tracePt t="13350" x="5556250" y="2565400"/>
          <p14:tracePt t="13366" x="5619750" y="2552700"/>
          <p14:tracePt t="13383" x="5676900" y="2533650"/>
          <p14:tracePt t="13400" x="5727700" y="2527300"/>
          <p14:tracePt t="13400" x="5753100" y="2514600"/>
          <p14:tracePt t="13417" x="5829300" y="2482850"/>
          <p14:tracePt t="13433" x="5911850" y="2438400"/>
          <p14:tracePt t="13450" x="6019800" y="2387600"/>
          <p14:tracePt t="13466" x="6146800" y="2343150"/>
          <p14:tracePt t="13483" x="6305550" y="2286000"/>
          <p14:tracePt t="13500" x="6464300" y="2222500"/>
          <p14:tracePt t="13516" x="6565900" y="2171700"/>
          <p14:tracePt t="13533" x="6610350" y="2139950"/>
          <p14:tracePt t="13550" x="6616700" y="2133600"/>
          <p14:tracePt t="13567" x="6623050" y="2127250"/>
          <p14:tracePt t="13609" x="6623050" y="2120900"/>
          <p14:tracePt t="13617" x="6616700" y="2089150"/>
          <p14:tracePt t="13621" x="6534150" y="2000250"/>
          <p14:tracePt t="13633" x="6438900" y="1905000"/>
          <p14:tracePt t="13651" x="6318250" y="1797050"/>
          <p14:tracePt t="13667" x="6083300" y="1689100"/>
          <p14:tracePt t="13684" x="5905500" y="1631950"/>
          <p14:tracePt t="13700" x="5695950" y="1581150"/>
          <p14:tracePt t="13717" x="5429250" y="1543050"/>
          <p14:tracePt t="13734" x="5143500" y="1511300"/>
          <p14:tracePt t="13750" x="4743450" y="1498600"/>
          <p14:tracePt t="13767" x="4343400" y="1498600"/>
          <p14:tracePt t="13784" x="3784600" y="1504950"/>
          <p14:tracePt t="13801" x="2921000" y="1587500"/>
          <p14:tracePt t="13818" x="2387600" y="1612900"/>
          <p14:tracePt t="13834" x="1835150" y="1612900"/>
          <p14:tracePt t="13850" x="1492250" y="1625600"/>
          <p14:tracePt t="13867" x="1257300" y="1644650"/>
          <p14:tracePt t="13884" x="1047750" y="1682750"/>
          <p14:tracePt t="13900" x="768350" y="1727200"/>
          <p14:tracePt t="13917" x="495300" y="1771650"/>
          <p14:tracePt t="13934" x="298450" y="1797050"/>
          <p14:tracePt t="13951" x="152400" y="1841500"/>
          <p14:tracePt t="13967" x="88900" y="1873250"/>
          <p14:tracePt t="13984" x="69850" y="1892300"/>
          <p14:tracePt t="14001" x="69850" y="1905000"/>
          <p14:tracePt t="14017" x="63500" y="1905000"/>
          <p14:tracePt t="14034" x="63500" y="1924050"/>
          <p14:tracePt t="14051" x="63500" y="1943100"/>
          <p14:tracePt t="14067" x="63500" y="1968500"/>
          <p14:tracePt t="14084" x="171450" y="2108200"/>
          <p14:tracePt t="14101" x="349250" y="2279650"/>
          <p14:tracePt t="14117" x="584200" y="2457450"/>
          <p14:tracePt t="14134" x="927100" y="2654300"/>
          <p14:tracePt t="14151" x="1346200" y="2838450"/>
          <p14:tracePt t="14168" x="1778000" y="2997200"/>
          <p14:tracePt t="14184" x="2463800" y="3130550"/>
          <p14:tracePt t="14201" x="2794000" y="3130550"/>
          <p14:tracePt t="14218" x="3003550" y="3086100"/>
          <p14:tracePt t="14234" x="3092450" y="3060700"/>
          <p14:tracePt t="14251" x="3270250" y="3009900"/>
          <p14:tracePt t="14268" x="3429000" y="2965450"/>
          <p14:tracePt t="14285" x="3575050" y="2901950"/>
          <p14:tracePt t="14301" x="3689350" y="2844800"/>
          <p14:tracePt t="14318" x="3797300" y="2806700"/>
          <p14:tracePt t="14335" x="3854450" y="2794000"/>
          <p14:tracePt t="14351" x="3956050" y="2787650"/>
          <p14:tracePt t="14368" x="4057650" y="2762250"/>
          <p14:tracePt t="14384" x="4349750" y="2686050"/>
          <p14:tracePt t="14401" x="4527550" y="2635250"/>
          <p14:tracePt t="14418" x="4692650" y="2603500"/>
          <p14:tracePt t="14435" x="4940300" y="2565400"/>
          <p14:tracePt t="14452" x="5156200" y="2527300"/>
          <p14:tracePt t="14468" x="5378450" y="2489200"/>
          <p14:tracePt t="14485" x="5530850" y="2470150"/>
          <p14:tracePt t="14501" x="5664200" y="2451100"/>
          <p14:tracePt t="14518" x="5753100" y="2432050"/>
          <p14:tracePt t="14535" x="5816600" y="2425700"/>
          <p14:tracePt t="14552" x="5892800" y="2413000"/>
          <p14:tracePt t="14568" x="6000750" y="2381250"/>
          <p14:tracePt t="14585" x="6070600" y="2374900"/>
          <p14:tracePt t="14602" x="6127750" y="2362200"/>
          <p14:tracePt t="14618" x="6146800" y="2362200"/>
          <p14:tracePt t="14635" x="6153150" y="2362200"/>
          <p14:tracePt t="14911" x="0" y="0"/>
        </p14:tracePtLst>
        <p14:tracePtLst>
          <p14:tracePt t="19627" x="6045200" y="2349500"/>
          <p14:tracePt t="19785" x="5969000" y="2362200"/>
          <p14:tracePt t="19801" x="5880100" y="2387600"/>
          <p14:tracePt t="19809" x="5810250" y="2393950"/>
          <p14:tracePt t="19817" x="5657850" y="2413000"/>
          <p14:tracePt t="19833" x="5530850" y="2413000"/>
          <p14:tracePt t="19849" x="5422900" y="2387600"/>
          <p14:tracePt t="19865" x="5359400" y="2336800"/>
          <p14:tracePt t="19881" x="5334000" y="2305050"/>
          <p14:tracePt t="19897" x="5327650" y="2260600"/>
          <p14:tracePt t="19912" x="5340350" y="2171700"/>
          <p14:tracePt t="19928" x="5372100" y="2070100"/>
          <p14:tracePt t="19945" x="5397500" y="1987550"/>
          <p14:tracePt t="19961" x="5403850" y="1968500"/>
          <p14:tracePt t="20217" x="5403850" y="1962150"/>
          <p14:tracePt t="20225" x="5391150" y="1930400"/>
          <p14:tracePt t="20233" x="5372100" y="1917700"/>
          <p14:tracePt t="20245" x="5340350" y="1873250"/>
          <p14:tracePt t="20247" x="5289550" y="1816100"/>
          <p14:tracePt t="20262" x="5213350" y="1765300"/>
          <p14:tracePt t="20279" x="5067300" y="1695450"/>
          <p14:tracePt t="20295" x="4851400" y="1612900"/>
          <p14:tracePt t="20312" x="4514850" y="1504950"/>
          <p14:tracePt t="20329" x="4191000" y="1422400"/>
          <p14:tracePt t="20345" x="4057650" y="1397000"/>
          <p14:tracePt t="20362" x="3968750" y="1377950"/>
          <p14:tracePt t="20379" x="3898900" y="1365250"/>
          <p14:tracePt t="20395" x="3867150" y="1365250"/>
          <p14:tracePt t="20412" x="3835400" y="1358900"/>
          <p14:tracePt t="20429" x="3803650" y="1358900"/>
          <p14:tracePt t="20446" x="3746500" y="1352550"/>
          <p14:tracePt t="20462" x="3644900" y="1352550"/>
          <p14:tracePt t="20479" x="3492500" y="1352550"/>
          <p14:tracePt t="20496" x="3295650" y="1352550"/>
          <p14:tracePt t="20513" x="3067050" y="1371600"/>
          <p14:tracePt t="20513" x="2946400" y="1371600"/>
          <p14:tracePt t="20530" x="2730500" y="1384300"/>
          <p14:tracePt t="20546" x="2527300" y="1390650"/>
          <p14:tracePt t="20562" x="2413000" y="1416050"/>
          <p14:tracePt t="20579" x="2324100" y="1435100"/>
          <p14:tracePt t="20596" x="2247900" y="1460500"/>
          <p14:tracePt t="20612" x="2152650" y="1504950"/>
          <p14:tracePt t="20629" x="2051050" y="1549400"/>
          <p14:tracePt t="20646" x="1981200" y="1606550"/>
          <p14:tracePt t="20663" x="1936750" y="1663700"/>
          <p14:tracePt t="20679" x="1917700" y="1701800"/>
          <p14:tracePt t="20696" x="1898650" y="1746250"/>
          <p14:tracePt t="20713" x="1847850" y="1828800"/>
          <p14:tracePt t="20729" x="1822450" y="1873250"/>
          <p14:tracePt t="20746" x="1803400" y="1911350"/>
          <p14:tracePt t="20763" x="1803400" y="1936750"/>
          <p14:tracePt t="20779" x="1797050" y="1968500"/>
          <p14:tracePt t="20796" x="1797050" y="2012950"/>
          <p14:tracePt t="20813" x="1797050" y="2070100"/>
          <p14:tracePt t="20829" x="1816100" y="2120900"/>
          <p14:tracePt t="20846" x="1854200" y="2178050"/>
          <p14:tracePt t="20863" x="1892300" y="2216150"/>
          <p14:tracePt t="20880" x="1930400" y="2254250"/>
          <p14:tracePt t="20896" x="1949450" y="2266950"/>
          <p14:tracePt t="21416" x="0" y="0"/>
        </p14:tracePtLst>
        <p14:tracePtLst>
          <p14:tracePt t="22561" x="2597150" y="3009900"/>
          <p14:tracePt t="22753" x="2616200" y="3009900"/>
          <p14:tracePt t="22762" x="2641600" y="3009900"/>
          <p14:tracePt t="22769" x="2667000" y="2997200"/>
          <p14:tracePt t="22777" x="2679700" y="2997200"/>
          <p14:tracePt t="22785" x="2692400" y="2984500"/>
          <p14:tracePt t="22801" x="2730500" y="2971800"/>
          <p14:tracePt t="22817" x="2838450" y="2952750"/>
          <p14:tracePt t="22833" x="3048000" y="2908300"/>
          <p14:tracePt t="22855" x="3155950" y="2908300"/>
          <p14:tracePt t="22873" x="3238500" y="2901950"/>
          <p14:tracePt t="22889" x="3282950" y="2901950"/>
          <p14:tracePt t="22905" x="3321050" y="2901950"/>
          <p14:tracePt t="22921" x="3371850" y="2901950"/>
          <p14:tracePt t="22937" x="3397250" y="2901950"/>
          <p14:tracePt t="23105" x="3409950" y="2901950"/>
          <p14:tracePt t="23113" x="3416300" y="2901950"/>
          <p14:tracePt t="23125" x="3454400" y="2901950"/>
          <p14:tracePt t="23129" x="3486150" y="2908300"/>
          <p14:tracePt t="23137" x="3606800" y="2927350"/>
          <p14:tracePt t="23150" x="3752850" y="2940050"/>
          <p14:tracePt t="23166" x="3867150" y="2959100"/>
          <p14:tracePt t="23183" x="3968750" y="2971800"/>
          <p14:tracePt t="23200" x="4044950" y="2978150"/>
          <p14:tracePt t="23217" x="4108450" y="2984500"/>
          <p14:tracePt t="23234" x="4114800" y="2990850"/>
          <p14:tracePt t="23250" x="4127500" y="2990850"/>
          <p14:tracePt t="23267" x="4159250" y="2997200"/>
          <p14:tracePt t="23284" x="4324350" y="2997200"/>
          <p14:tracePt t="23300" x="4540250" y="2997200"/>
          <p14:tracePt t="23317" x="4806950" y="2997200"/>
          <p14:tracePt t="23333" x="5048250" y="2997200"/>
          <p14:tracePt t="23350" x="5270500" y="2997200"/>
          <p14:tracePt t="23367" x="5435600" y="2997200"/>
          <p14:tracePt t="23384" x="5543550" y="2997200"/>
          <p14:tracePt t="23400" x="5568950" y="2997200"/>
          <p14:tracePt t="24057" x="5581650" y="2997200"/>
          <p14:tracePt t="24065" x="5588000" y="2997200"/>
          <p14:tracePt t="24077" x="5594350" y="2997200"/>
          <p14:tracePt t="24078" x="5600700" y="2997200"/>
          <p14:tracePt t="24089" x="5632450" y="2990850"/>
          <p14:tracePt t="24101" x="5740400" y="2971800"/>
          <p14:tracePt t="24119" x="5962650" y="2921000"/>
          <p14:tracePt t="24135" x="6223000" y="2851150"/>
          <p14:tracePt t="24152" x="6438900" y="2800350"/>
          <p14:tracePt t="24168" x="6584950" y="2755900"/>
          <p14:tracePt t="24168" x="6654800" y="2736850"/>
          <p14:tracePt t="24185" x="6737350" y="2717800"/>
          <p14:tracePt t="24202" x="6769100" y="2705100"/>
          <p14:tracePt t="24265" x="6775450" y="2705100"/>
          <p14:tracePt t="24273" x="6788150" y="2705100"/>
          <p14:tracePt t="24281" x="6819900" y="2705100"/>
          <p14:tracePt t="24286" x="6927850" y="2705100"/>
          <p14:tracePt t="24303" x="7073900" y="2705100"/>
          <p14:tracePt t="24318" x="7251700" y="2705100"/>
          <p14:tracePt t="24335" x="7435850" y="2705100"/>
          <p14:tracePt t="24352" x="7581900" y="2705100"/>
          <p14:tracePt t="24369" x="7677150" y="2711450"/>
          <p14:tracePt t="24386" x="7689850" y="2717800"/>
          <p14:tracePt t="24402" x="7708900" y="2730500"/>
          <p14:tracePt t="24419" x="7734300" y="2768600"/>
          <p14:tracePt t="24435" x="7766050" y="2832100"/>
          <p14:tracePt t="24452" x="7810500" y="2927350"/>
          <p14:tracePt t="24469" x="7867650" y="3009900"/>
          <p14:tracePt t="24486" x="7943850" y="3130550"/>
          <p14:tracePt t="24502" x="7988300" y="3200400"/>
          <p14:tracePt t="24519" x="8026400" y="3251200"/>
          <p14:tracePt t="24536" x="8039100" y="3282950"/>
          <p14:tracePt t="24552" x="8051800" y="3314700"/>
          <p14:tracePt t="24552" x="8058150" y="3340100"/>
          <p14:tracePt t="24569" x="8070850" y="3365500"/>
          <p14:tracePt t="24586" x="8070850" y="3390900"/>
          <p14:tracePt t="24602" x="8070850" y="3403600"/>
          <p14:tracePt t="24619" x="8070850" y="3416300"/>
          <p14:tracePt t="24636" x="8070850" y="3441700"/>
          <p14:tracePt t="24652" x="8064500" y="3479800"/>
          <p14:tracePt t="24669" x="8051800" y="3505200"/>
          <p14:tracePt t="24686" x="8032750" y="3524250"/>
          <p14:tracePt t="24702" x="7994650" y="3556000"/>
          <p14:tracePt t="24719" x="7950200" y="3575050"/>
          <p14:tracePt t="24736" x="7893050" y="3594100"/>
          <p14:tracePt t="24753" x="7734300" y="3606800"/>
          <p14:tracePt t="24769" x="7600950" y="3619500"/>
          <p14:tracePt t="24786" x="7448550" y="3619500"/>
          <p14:tracePt t="24803" x="7296150" y="3619500"/>
          <p14:tracePt t="24820" x="7137400" y="3606800"/>
          <p14:tracePt t="24836" x="6985000" y="3600450"/>
          <p14:tracePt t="24853" x="6902450" y="3594100"/>
          <p14:tracePt t="24869" x="6858000" y="3587750"/>
          <p14:tracePt t="24886" x="6794500" y="3575050"/>
          <p14:tracePt t="24903" x="6686550" y="3568700"/>
          <p14:tracePt t="24919" x="6508750" y="3556000"/>
          <p14:tracePt t="24936" x="6242050" y="3556000"/>
          <p14:tracePt t="24953" x="5886450" y="3524250"/>
          <p14:tracePt t="24970" x="5702300" y="3505200"/>
          <p14:tracePt t="24986" x="5549900" y="3498850"/>
          <p14:tracePt t="25003" x="5403850" y="3479800"/>
          <p14:tracePt t="25020" x="5314950" y="3479800"/>
          <p14:tracePt t="25036" x="5175250" y="3479800"/>
          <p14:tracePt t="25053" x="5048250" y="3479800"/>
          <p14:tracePt t="25070" x="4902200" y="3479800"/>
          <p14:tracePt t="25087" x="4654550" y="3479800"/>
          <p14:tracePt t="25103" x="4324350" y="3479800"/>
          <p14:tracePt t="25120" x="3810000" y="3479800"/>
          <p14:tracePt t="25136" x="2876550" y="3454400"/>
          <p14:tracePt t="25153" x="2298700" y="3441700"/>
          <p14:tracePt t="25170" x="1771650" y="3441700"/>
          <p14:tracePt t="25186" x="1663700" y="3441700"/>
          <p14:tracePt t="25203" x="1530350" y="3441700"/>
          <p14:tracePt t="25220" x="1524000" y="3441700"/>
          <p14:tracePt t="25489" x="1543050" y="3435350"/>
          <p14:tracePt t="25497" x="1568450" y="3409950"/>
          <p14:tracePt t="25505" x="1593850" y="3403600"/>
          <p14:tracePt t="25513" x="1638300" y="3397250"/>
          <p14:tracePt t="25521" x="1803400" y="3327400"/>
          <p14:tracePt t="25537" x="2000250" y="3289300"/>
          <p14:tracePt t="25554" x="2222500" y="3251200"/>
          <p14:tracePt t="25570" x="2438400" y="3225800"/>
          <p14:tracePt t="25587" x="2616200" y="3187700"/>
          <p14:tracePt t="25604" x="2654300" y="3187700"/>
          <p14:tracePt t="27458" x="2660650" y="3187700"/>
          <p14:tracePt t="27882" x="2673350" y="3187700"/>
          <p14:tracePt t="27890" x="2692400" y="3187700"/>
          <p14:tracePt t="27898" x="2749550" y="3187700"/>
          <p14:tracePt t="27909" x="2946400" y="3187700"/>
          <p14:tracePt t="27925" x="3390900" y="3187700"/>
          <p14:tracePt t="27942" x="4038600" y="3225800"/>
          <p14:tracePt t="27959" x="4591050" y="3238500"/>
          <p14:tracePt t="27975" x="4946650" y="3238500"/>
          <p14:tracePt t="27992" x="5200650" y="3238500"/>
          <p14:tracePt t="28009" x="5238750" y="3238500"/>
          <p14:tracePt t="28178" x="5257800" y="3238500"/>
          <p14:tracePt t="28186" x="5270500" y="3238500"/>
          <p14:tracePt t="28194" x="5308600" y="3238500"/>
          <p14:tracePt t="28201" x="5353050" y="3232150"/>
          <p14:tracePt t="28209" x="5448300" y="3232150"/>
          <p14:tracePt t="28290" x="5435600" y="3232150"/>
          <p14:tracePt t="28298" x="5422900" y="3232150"/>
          <p14:tracePt t="28306" x="5416550" y="3232150"/>
          <p14:tracePt t="28326" x="5403850" y="3238500"/>
          <p14:tracePt t="29386" x="5422900" y="3238500"/>
          <p14:tracePt t="29394" x="5524500" y="3238500"/>
          <p14:tracePt t="29398" x="5645150" y="3257550"/>
          <p14:tracePt t="29411" x="5740400" y="3257550"/>
          <p14:tracePt t="29412" x="5956300" y="3263900"/>
          <p14:tracePt t="29428" x="6165850" y="3282950"/>
          <p14:tracePt t="29444" x="6337300" y="3282950"/>
          <p14:tracePt t="29461" x="6432550" y="3282950"/>
          <p14:tracePt t="29650" x="6451600" y="3282950"/>
          <p14:tracePt t="29658" x="6477000" y="3282950"/>
          <p14:tracePt t="29666" x="6508750" y="3276600"/>
          <p14:tracePt t="29674" x="6534150" y="3270250"/>
          <p14:tracePt t="29679" x="6623050" y="3270250"/>
          <p14:tracePt t="29695" x="6692900" y="3263900"/>
          <p14:tracePt t="31072" x="0" y="0"/>
        </p14:tracePtLst>
        <p14:tracePtLst>
          <p14:tracePt t="39216" x="2705100" y="4292600"/>
          <p14:tracePt t="39386" x="2711450" y="4292600"/>
          <p14:tracePt t="39394" x="2724150" y="4292600"/>
          <p14:tracePt t="39418" x="2730500" y="4292600"/>
          <p14:tracePt t="39546" x="2736850" y="4292600"/>
          <p14:tracePt t="39554" x="2736850" y="4298950"/>
          <p14:tracePt t="39562" x="2730500" y="4311650"/>
          <p14:tracePt t="39563" x="2717800" y="4330700"/>
          <p14:tracePt t="39579" x="2679700" y="4362450"/>
          <p14:tracePt t="39596" x="2641600" y="4400550"/>
          <p14:tracePt t="39612" x="2609850" y="4432300"/>
          <p14:tracePt t="39629" x="2603500" y="4445000"/>
          <p14:tracePt t="39810" x="2590800" y="4457700"/>
          <p14:tracePt t="39818" x="2584450" y="4470400"/>
          <p14:tracePt t="39825" x="2571750" y="4476750"/>
          <p14:tracePt t="39829" x="2552700" y="4502150"/>
          <p14:tracePt t="39846" x="2533650" y="4521200"/>
          <p14:tracePt t="39863" x="2527300" y="4527550"/>
          <p14:tracePt t="40258" x="2533650" y="4527550"/>
          <p14:tracePt t="40282" x="2540000" y="4527550"/>
          <p14:tracePt t="40324" x="2540000" y="4521200"/>
          <p14:tracePt t="40331" x="2546350" y="4514850"/>
          <p14:tracePt t="40347" x="2565400" y="4502150"/>
          <p14:tracePt t="40347" x="2571750" y="4495800"/>
          <p14:tracePt t="40363" x="2590800" y="4476750"/>
          <p14:tracePt t="40380" x="2609850" y="4470400"/>
          <p14:tracePt t="40397" x="2622550" y="4451350"/>
          <p14:tracePt t="40413" x="2641600" y="4438650"/>
          <p14:tracePt t="40430" x="2667000" y="4425950"/>
          <p14:tracePt t="40447" x="2698750" y="4400550"/>
          <p14:tracePt t="40464" x="2743200" y="4375150"/>
          <p14:tracePt t="40480" x="2781300" y="4349750"/>
          <p14:tracePt t="40497" x="2794000" y="4337050"/>
          <p14:tracePt t="40497" x="2806700" y="4330700"/>
          <p14:tracePt t="40514" x="2825750" y="4324350"/>
          <p14:tracePt t="40531" x="2844800" y="4305300"/>
          <p14:tracePt t="40547" x="2863850" y="4292600"/>
          <p14:tracePt t="40564" x="2908300" y="4267200"/>
          <p14:tracePt t="40580" x="2984500" y="4229100"/>
          <p14:tracePt t="40597" x="3035300" y="4203700"/>
          <p14:tracePt t="40614" x="3111500" y="4159250"/>
          <p14:tracePt t="40631" x="3136900" y="4152900"/>
          <p14:tracePt t="40647" x="3200400" y="4121150"/>
          <p14:tracePt t="40664" x="3289300" y="4089400"/>
          <p14:tracePt t="40680" x="3359150" y="4070350"/>
          <p14:tracePt t="40697" x="3454400" y="4051300"/>
          <p14:tracePt t="40714" x="3536950" y="4025900"/>
          <p14:tracePt t="40731" x="3619500" y="3994150"/>
          <p14:tracePt t="40748" x="3714750" y="3975100"/>
          <p14:tracePt t="40764" x="3784600" y="3949700"/>
          <p14:tracePt t="40781" x="3822700" y="3943350"/>
          <p14:tracePt t="40797" x="3867150" y="3937000"/>
          <p14:tracePt t="40815" x="3886200" y="3930650"/>
          <p14:tracePt t="40831" x="3905250" y="3930650"/>
          <p14:tracePt t="40848" x="3930650" y="3930650"/>
          <p14:tracePt t="40864" x="3956050" y="3924300"/>
          <p14:tracePt t="40881" x="3987800" y="3924300"/>
          <p14:tracePt t="40898" x="4051300" y="3917950"/>
          <p14:tracePt t="40914" x="4095750" y="3917950"/>
          <p14:tracePt t="40931" x="4171950" y="3917950"/>
          <p14:tracePt t="40948" x="4254500" y="3937000"/>
          <p14:tracePt t="40964" x="4330700" y="3949700"/>
          <p14:tracePt t="40981" x="4413250" y="3975100"/>
          <p14:tracePt t="40998" x="4476750" y="4006850"/>
          <p14:tracePt t="41014" x="4533900" y="4032250"/>
          <p14:tracePt t="41031" x="4597400" y="4070350"/>
          <p14:tracePt t="41048" x="4654550" y="4108450"/>
          <p14:tracePt t="41065" x="4730750" y="4165600"/>
          <p14:tracePt t="41081" x="4806950" y="4216400"/>
          <p14:tracePt t="41098" x="4902200" y="4292600"/>
          <p14:tracePt t="41115" x="4991100" y="4349750"/>
          <p14:tracePt t="41131" x="5054600" y="4394200"/>
          <p14:tracePt t="41148" x="5124450" y="4432300"/>
          <p14:tracePt t="41165" x="5200650" y="4489450"/>
          <p14:tracePt t="41181" x="5264150" y="4533900"/>
          <p14:tracePt t="41198" x="5365750" y="4597400"/>
          <p14:tracePt t="41215" x="5441950" y="4641850"/>
          <p14:tracePt t="41232" x="5480050" y="4673600"/>
          <p14:tracePt t="41248" x="5505450" y="4699000"/>
          <p14:tracePt t="41265" x="5524500" y="4718050"/>
          <p14:tracePt t="41298" x="5530850" y="4718050"/>
          <p14:tracePt t="41362" x="5530850" y="4724400"/>
          <p14:tracePt t="41378" x="5530850" y="4730750"/>
          <p14:tracePt t="41426" x="5530850" y="4737100"/>
          <p14:tracePt t="41442" x="5530850" y="4743450"/>
          <p14:tracePt t="41457" x="5530850" y="4749800"/>
          <p14:tracePt t="41458" x="5524500" y="4756150"/>
          <p14:tracePt t="41465" x="5511800" y="4768850"/>
          <p14:tracePt t="41482" x="5492750" y="4787900"/>
          <p14:tracePt t="41499" x="5467350" y="4806950"/>
          <p14:tracePt t="41515" x="5435600" y="4819650"/>
          <p14:tracePt t="41532" x="5410200" y="4838700"/>
          <p14:tracePt t="41549" x="5359400" y="4864100"/>
          <p14:tracePt t="41566" x="5264150" y="4895850"/>
          <p14:tracePt t="41582" x="5137150" y="4940300"/>
          <p14:tracePt t="41599" x="4978400" y="4984750"/>
          <p14:tracePt t="41615" x="4838700" y="5016500"/>
          <p14:tracePt t="41632" x="4692650" y="5048250"/>
          <p14:tracePt t="41649" x="4508500" y="5080000"/>
          <p14:tracePt t="41665" x="4076700" y="5086350"/>
          <p14:tracePt t="41683" x="3778250" y="5099050"/>
          <p14:tracePt t="41699" x="3524250" y="5099050"/>
          <p14:tracePt t="41716" x="3333750" y="5099050"/>
          <p14:tracePt t="41732" x="3136900" y="5099050"/>
          <p14:tracePt t="41749" x="2984500" y="5099050"/>
          <p14:tracePt t="41766" x="2914650" y="5092700"/>
          <p14:tracePt t="41782" x="2889250" y="5092700"/>
          <p14:tracePt t="41799" x="2876550" y="5086350"/>
          <p14:tracePt t="41816" x="2851150" y="5080000"/>
          <p14:tracePt t="41833" x="2825750" y="5073650"/>
          <p14:tracePt t="41849" x="2813050" y="5067300"/>
          <p14:tracePt t="41890" x="2806700" y="5067300"/>
          <p14:tracePt t="41898" x="2794000" y="5067300"/>
          <p14:tracePt t="41906" x="2774950" y="5054600"/>
          <p14:tracePt t="41916" x="2749550" y="5041900"/>
          <p14:tracePt t="41932" x="2736850" y="5035550"/>
          <p14:tracePt t="41978" x="2730500" y="5035550"/>
          <p14:tracePt t="41986" x="2717800" y="5022850"/>
          <p14:tracePt t="41994" x="2711450" y="5010150"/>
          <p14:tracePt t="42002" x="2679700" y="4978400"/>
          <p14:tracePt t="42016" x="2660650" y="4965700"/>
          <p14:tracePt t="42033" x="2660650" y="4959350"/>
          <p14:tracePt t="42074" x="2654300" y="4953000"/>
          <p14:tracePt t="42082" x="2641600" y="4940300"/>
          <p14:tracePt t="42099" x="2628900" y="4914900"/>
          <p14:tracePt t="42100" x="2622550" y="4902200"/>
          <p14:tracePt t="42116" x="2597150" y="4876800"/>
          <p14:tracePt t="42154" x="2597150" y="4870450"/>
          <p14:tracePt t="42186" x="2590800" y="4870450"/>
          <p14:tracePt t="42210" x="2590800" y="4864100"/>
          <p14:tracePt t="42226" x="2590800" y="4857750"/>
          <p14:tracePt t="42234" x="2590800" y="4851400"/>
          <p14:tracePt t="42234" x="2590800" y="4838700"/>
          <p14:tracePt t="42250" x="2590800" y="4832350"/>
          <p14:tracePt t="42251" x="2584450" y="4813300"/>
          <p14:tracePt t="42267" x="2584450" y="4794250"/>
          <p14:tracePt t="42283" x="2584450" y="4756150"/>
          <p14:tracePt t="42300" x="2584450" y="4730750"/>
          <p14:tracePt t="42317" x="2597150" y="4692650"/>
          <p14:tracePt t="42334" x="2609850" y="4660900"/>
          <p14:tracePt t="42350" x="2622550" y="4629150"/>
          <p14:tracePt t="42367" x="2647950" y="4591050"/>
          <p14:tracePt t="42383" x="2667000" y="4552950"/>
          <p14:tracePt t="42400" x="2686050" y="4533900"/>
          <p14:tracePt t="42417" x="2692400" y="4527550"/>
          <p14:tracePt t="42434" x="2705100" y="4508500"/>
          <p14:tracePt t="42451" x="2711450" y="4508500"/>
          <p14:tracePt t="42467" x="2717800" y="4502150"/>
          <p14:tracePt t="42578" x="2724150" y="4502150"/>
          <p14:tracePt t="42587" x="2730500" y="4495800"/>
          <p14:tracePt t="42594" x="2736850" y="4495800"/>
          <p14:tracePt t="42610" x="2749550" y="4495800"/>
          <p14:tracePt t="42618" x="2762250" y="4489450"/>
          <p14:tracePt t="42619" x="2774950" y="4489450"/>
          <p14:tracePt t="42634" x="2832100" y="4483100"/>
          <p14:tracePt t="42651" x="2863850" y="4476750"/>
          <p14:tracePt t="42667" x="2882900" y="4476750"/>
          <p14:tracePt t="42684" x="2908300" y="4470400"/>
          <p14:tracePt t="42701" x="2940050" y="4464050"/>
          <p14:tracePt t="42717" x="2978150" y="4457700"/>
          <p14:tracePt t="42734" x="3035300" y="4451350"/>
          <p14:tracePt t="42751" x="3111500" y="4451350"/>
          <p14:tracePt t="42767" x="3232150" y="4445000"/>
          <p14:tracePt t="42784" x="3416300" y="4432300"/>
          <p14:tracePt t="42801" x="3702050" y="4432300"/>
          <p14:tracePt t="42817" x="4083050" y="4432300"/>
          <p14:tracePt t="42834" x="4279900" y="4432300"/>
          <p14:tracePt t="42852" x="4406900" y="4432300"/>
          <p14:tracePt t="42867" x="4476750" y="4432300"/>
          <p14:tracePt t="42885" x="4508500" y="4432300"/>
          <p14:tracePt t="43010" x="4514850" y="4432300"/>
          <p14:tracePt t="43018" x="4540250" y="4457700"/>
          <p14:tracePt t="43034" x="4552950" y="4464050"/>
          <p14:tracePt t="43035" x="4584700" y="4495800"/>
          <p14:tracePt t="43051" x="4616450" y="4521200"/>
          <p14:tracePt t="43068" x="4641850" y="4546600"/>
          <p14:tracePt t="43085" x="4673600" y="4559300"/>
          <p14:tracePt t="43101" x="4686300" y="4565650"/>
          <p14:tracePt t="43366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smtClean="0"/>
              <a:t>on </a:t>
            </a:r>
            <a:r>
              <a:rPr lang="en-US" dirty="0" smtClean="0"/>
              <a:t>Blog</a:t>
            </a:r>
          </a:p>
          <a:p>
            <a:r>
              <a:rPr lang="en-US" dirty="0" smtClean="0"/>
              <a:t>Respond to Lecture 6 PDF Quiz</a:t>
            </a: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1"/>
    </mc:Choice>
    <mc:Fallback>
      <p:transition spd="slow" advTm="1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701" x="5530850" y="3810000"/>
          <p14:tracePt t="5724" x="5530850" y="3803650"/>
          <p14:tracePt t="5733" x="5530850" y="3752850"/>
          <p14:tracePt t="5754" x="5530850" y="3721100"/>
          <p14:tracePt t="5764" x="5530850" y="3683000"/>
          <p14:tracePt t="5775" x="5530850" y="3568700"/>
          <p14:tracePt t="5796" x="5537200" y="3498850"/>
          <p14:tracePt t="5805" x="5568950" y="3365500"/>
          <p14:tracePt t="5825" x="5600700" y="3225800"/>
          <p14:tracePt t="5845" x="5626100" y="3162300"/>
          <p14:tracePt t="5856" x="5645150" y="3060700"/>
          <p14:tracePt t="5876" x="5664200" y="3022600"/>
          <p14:tracePt t="5887" x="5689600" y="2933700"/>
          <p14:tracePt t="5907" x="5715000" y="2844800"/>
          <p14:tracePt t="5927" x="5727700" y="2813050"/>
          <p14:tracePt t="5937" x="5746750" y="2774950"/>
          <p14:tracePt t="5957" x="5753100" y="2749550"/>
          <p14:tracePt t="5968" x="5759450" y="2749550"/>
          <p14:tracePt t="5986" x="5759450" y="2743200"/>
          <p14:tracePt t="6195" x="5765800" y="2743200"/>
          <p14:tracePt t="6213" x="5772150" y="2743200"/>
          <p14:tracePt t="6223" x="5778500" y="2743200"/>
          <p14:tracePt t="6254" x="5778500" y="2730500"/>
          <p14:tracePt t="6263" x="5778500" y="2711450"/>
          <p14:tracePt t="6274" x="5778500" y="2686050"/>
          <p14:tracePt t="6284" x="5759450" y="2641600"/>
          <p14:tracePt t="6284" x="5727700" y="2584450"/>
          <p14:tracePt t="6304" x="5689600" y="2501900"/>
          <p14:tracePt t="6304" x="5657850" y="2438400"/>
          <p14:tracePt t="6319" x="5581650" y="2273300"/>
          <p14:tracePt t="6336" x="5524500" y="2190750"/>
          <p14:tracePt t="6353" x="5441950" y="2076450"/>
          <p14:tracePt t="6368" x="5378450" y="2006600"/>
          <p14:tracePt t="6385" x="5353050" y="1981200"/>
          <p14:tracePt t="6401" x="5270500" y="1930400"/>
          <p14:tracePt t="6418" x="5168900" y="1866900"/>
          <p14:tracePt t="6435" x="5105400" y="1841500"/>
          <p14:tracePt t="6452" x="5054600" y="1816100"/>
          <p14:tracePt t="6662" x="5048250" y="1816100"/>
          <p14:tracePt t="6682" x="5022850" y="1828800"/>
          <p14:tracePt t="6695" x="4984750" y="1841500"/>
          <p14:tracePt t="6702" x="4940300" y="1854200"/>
          <p14:tracePt t="6703" x="4883150" y="1885950"/>
          <p14:tracePt t="6720" x="4768850" y="1911350"/>
          <p14:tracePt t="6736" x="4635500" y="1962150"/>
          <p14:tracePt t="6754" x="4578350" y="1974850"/>
          <p14:tracePt t="6770" x="4356100" y="2000250"/>
          <p14:tracePt t="6787" x="4210050" y="2006600"/>
          <p14:tracePt t="6803" x="3981450" y="2032000"/>
          <p14:tracePt t="6820" x="3816350" y="2051050"/>
          <p14:tracePt t="6836" x="3752850" y="2070100"/>
          <p14:tracePt t="6853" x="3625850" y="2082800"/>
          <p14:tracePt t="6870" x="3498850" y="2095500"/>
          <p14:tracePt t="6886" x="3371850" y="2095500"/>
          <p14:tracePt t="6904" x="3302000" y="2095500"/>
          <p14:tracePt t="6920" x="3194050" y="2095500"/>
          <p14:tracePt t="7152" x="3181350" y="2095500"/>
          <p14:tracePt t="7162" x="3175000" y="2101850"/>
          <p14:tracePt t="7169" x="3162300" y="2108200"/>
          <p14:tracePt t="7187" x="3162300" y="2114550"/>
          <p14:tracePt t="7188" x="3155950" y="2120900"/>
          <p14:tracePt t="7222" x="3155950" y="2127250"/>
          <p14:tracePt t="7222" x="3162300" y="2146300"/>
          <p14:tracePt t="7237" x="3200400" y="2165350"/>
          <p14:tracePt t="7255" x="3238500" y="2190750"/>
          <p14:tracePt t="7270" x="3308350" y="2235200"/>
          <p14:tracePt t="7288" x="3371850" y="2273300"/>
          <p14:tracePt t="7304" x="3416300" y="2292350"/>
          <p14:tracePt t="7321" x="3581400" y="2343150"/>
          <p14:tracePt t="7337" x="3994150" y="2419350"/>
          <p14:tracePt t="7355" x="4184650" y="2451100"/>
          <p14:tracePt t="7611" x="4203700" y="2444750"/>
          <p14:tracePt t="7620" x="4381500" y="2400300"/>
          <p14:tracePt t="7621" x="4622800" y="2355850"/>
          <p14:tracePt t="7641" x="4914900" y="2305050"/>
          <p14:tracePt t="7641" x="5219700" y="2292350"/>
          <p14:tracePt t="7655" x="5899150" y="2336800"/>
          <p14:tracePt t="7672" x="6178550" y="2393950"/>
          <p14:tracePt t="7689" x="6604000" y="2533650"/>
          <p14:tracePt t="7705" x="6889750" y="2628900"/>
          <p14:tracePt t="7722" x="6972300" y="2647950"/>
          <p14:tracePt t="7739" x="7086600" y="2679700"/>
          <p14:tracePt t="7755" x="7143750" y="2679700"/>
          <p14:tracePt t="7772" x="7156450" y="2679700"/>
          <p14:tracePt t="7789" x="7175500" y="2647950"/>
          <p14:tracePt t="7806" x="7194550" y="2616200"/>
          <p14:tracePt t="7822" x="7200900" y="2597150"/>
          <p14:tracePt t="7839" x="7213600" y="2508250"/>
          <p14:tracePt t="7856" x="7219950" y="2425700"/>
          <p14:tracePt t="7872" x="7219950" y="2355850"/>
          <p14:tracePt t="7888" x="7219950" y="2260600"/>
          <p14:tracePt t="7905" x="7054850" y="1917700"/>
          <p14:tracePt t="7922" x="6743700" y="1485900"/>
          <p14:tracePt t="7938" x="6413500" y="1200150"/>
          <p14:tracePt t="7957" x="6235700" y="1079500"/>
          <p14:tracePt t="7973" x="5930900" y="927100"/>
          <p14:tracePt t="7989" x="5822950" y="889000"/>
          <p14:tracePt t="8006" x="5689600" y="863600"/>
          <p14:tracePt t="8023" x="5594350" y="863600"/>
          <p14:tracePt t="8040" x="5568950" y="863600"/>
          <p14:tracePt t="8056" x="5505450" y="882650"/>
          <p14:tracePt t="8073" x="5480050" y="914400"/>
          <p14:tracePt t="833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 – daughter decay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4038600" cy="5562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Isotope can decay into radioactive isotope</a:t>
            </a:r>
          </a:p>
          <a:p>
            <a:pPr lvl="1"/>
            <a:r>
              <a:rPr lang="en-US" sz="2000" dirty="0" smtClean="0"/>
              <a:t>Uranium and thorium decay series</a:t>
            </a:r>
          </a:p>
          <a:p>
            <a:pPr lvl="2"/>
            <a:r>
              <a:rPr lang="en-US" sz="2000" dirty="0" smtClean="0"/>
              <a:t>Alpha and beta</a:t>
            </a:r>
          </a:p>
          <a:p>
            <a:pPr lvl="3"/>
            <a:r>
              <a:rPr lang="en-US" sz="2000" dirty="0" smtClean="0"/>
              <a:t>A change from alpha decay</a:t>
            </a:r>
          </a:p>
          <a:p>
            <a:r>
              <a:rPr lang="en-US" sz="2000" dirty="0" smtClean="0"/>
              <a:t>Different designation</a:t>
            </a:r>
          </a:p>
          <a:p>
            <a:pPr lvl="1"/>
            <a:r>
              <a:rPr lang="en-US" sz="2000" dirty="0" smtClean="0"/>
              <a:t>4n (</a:t>
            </a:r>
            <a:r>
              <a:rPr lang="en-US" sz="2000" baseline="30000" dirty="0" smtClean="0"/>
              <a:t>232</a:t>
            </a:r>
            <a:r>
              <a:rPr lang="en-US" sz="2000" dirty="0" smtClean="0"/>
              <a:t>Th)</a:t>
            </a:r>
          </a:p>
          <a:p>
            <a:pPr lvl="1"/>
            <a:r>
              <a:rPr lang="en-US" sz="2000" dirty="0" smtClean="0"/>
              <a:t>4n+2 (</a:t>
            </a:r>
            <a:r>
              <a:rPr lang="en-US" sz="2000" baseline="30000" dirty="0" smtClean="0"/>
              <a:t>238</a:t>
            </a:r>
            <a:r>
              <a:rPr lang="en-US" sz="2000" dirty="0" smtClean="0"/>
              <a:t>U)</a:t>
            </a:r>
          </a:p>
          <a:p>
            <a:pPr lvl="1"/>
            <a:r>
              <a:rPr lang="en-US" sz="2000" dirty="0" smtClean="0"/>
              <a:t>4n+3 (</a:t>
            </a:r>
            <a:r>
              <a:rPr lang="en-US" sz="2000" baseline="30000" dirty="0" smtClean="0"/>
              <a:t>235</a:t>
            </a:r>
            <a:r>
              <a:rPr lang="en-US" sz="2000" dirty="0" smtClean="0"/>
              <a:t>U)</a:t>
            </a:r>
          </a:p>
          <a:p>
            <a:r>
              <a:rPr lang="en-US" sz="2000" dirty="0" smtClean="0"/>
              <a:t>For a decay parent -&gt; daughter</a:t>
            </a:r>
          </a:p>
          <a:p>
            <a:pPr lvl="1"/>
            <a:r>
              <a:rPr lang="en-US" sz="2000" dirty="0" smtClean="0"/>
              <a:t>Rate of daughter formation dependent upon parent decay rate- daughter decay rate</a:t>
            </a:r>
          </a:p>
        </p:txBody>
      </p:sp>
      <p:pic>
        <p:nvPicPr>
          <p:cNvPr id="7190" name="Picture 22" descr="Figure showing the uranium decay serie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60" y="1524000"/>
            <a:ext cx="475984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2514600" y="2667000"/>
            <a:ext cx="6172200" cy="1600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88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37"/>
    </mc:Choice>
    <mc:Fallback xmlns="">
      <p:transition spd="slow" advTm="11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77" x="6343650" y="1752600"/>
          <p14:tracePt t="11076" x="6324600" y="1752600"/>
          <p14:tracePt t="11084" x="6286500" y="1752600"/>
          <p14:tracePt t="11092" x="6229350" y="1752600"/>
          <p14:tracePt t="11100" x="6197600" y="1752600"/>
          <p14:tracePt t="11108" x="6108700" y="1746250"/>
          <p14:tracePt t="11108" x="6070600" y="1746250"/>
          <p14:tracePt t="11124" x="6045200" y="1746250"/>
          <p14:tracePt t="11141" x="6013450" y="1746250"/>
          <p14:tracePt t="11157" x="6000750" y="1746250"/>
          <p14:tracePt t="11174" x="5994400" y="1746250"/>
          <p14:tracePt t="11191" x="5981700" y="1746250"/>
          <p14:tracePt t="11207" x="5975350" y="1746250"/>
          <p14:tracePt t="11224" x="5962650" y="1746250"/>
          <p14:tracePt t="11242" x="5956300" y="1746250"/>
          <p14:tracePt t="11257" x="5943600" y="1746250"/>
          <p14:tracePt t="11274" x="5937250" y="1752600"/>
          <p14:tracePt t="11291" x="5930900" y="1752600"/>
          <p14:tracePt t="11308" x="5924550" y="1752600"/>
          <p14:tracePt t="11508" x="5937250" y="1752600"/>
          <p14:tracePt t="11516" x="5943600" y="1752600"/>
          <p14:tracePt t="11524" x="5956300" y="1746250"/>
          <p14:tracePt t="11533" x="5962650" y="1746250"/>
          <p14:tracePt t="11541" x="5994400" y="1739900"/>
          <p14:tracePt t="11559" x="6051550" y="1727200"/>
          <p14:tracePt t="11575" x="6076950" y="1727200"/>
          <p14:tracePt t="11592" x="6115050" y="1720850"/>
          <p14:tracePt t="11608" x="6134100" y="1720850"/>
          <p14:tracePt t="11625" x="6159500" y="1720850"/>
          <p14:tracePt t="11641" x="6197600" y="1720850"/>
          <p14:tracePt t="11658" x="6261100" y="1714500"/>
          <p14:tracePt t="11675" x="6330950" y="1708150"/>
          <p14:tracePt t="11692" x="6400800" y="1701800"/>
          <p14:tracePt t="11692" x="6445250" y="1701800"/>
          <p14:tracePt t="11709" x="6540500" y="1701800"/>
          <p14:tracePt t="11725" x="6584950" y="1701800"/>
          <p14:tracePt t="11742" x="6648450" y="1695450"/>
          <p14:tracePt t="11758" x="6686550" y="1682750"/>
          <p14:tracePt t="11796" x="6692900" y="1676400"/>
          <p14:tracePt t="11798" x="6699250" y="1676400"/>
          <p14:tracePt t="11808" x="6705600" y="1676400"/>
          <p14:tracePt t="11825" x="6724650" y="1676400"/>
          <p14:tracePt t="11842" x="6756400" y="1676400"/>
          <p14:tracePt t="11859" x="6775450" y="1676400"/>
          <p14:tracePt t="11875" x="6800850" y="1676400"/>
          <p14:tracePt t="11893" x="6819900" y="1676400"/>
          <p14:tracePt t="11909" x="6845300" y="1682750"/>
          <p14:tracePt t="11925" x="6845300" y="1689100"/>
          <p14:tracePt t="11942" x="6877050" y="1701800"/>
          <p14:tracePt t="11959" x="6902450" y="1708150"/>
          <p14:tracePt t="11975" x="6915150" y="1708150"/>
          <p14:tracePt t="11993" x="6927850" y="1714500"/>
          <p14:tracePt t="12124" x="6927850" y="1720850"/>
          <p14:tracePt t="12140" x="6940550" y="1733550"/>
          <p14:tracePt t="12156" x="6946900" y="1739900"/>
          <p14:tracePt t="12158" x="6946900" y="1746250"/>
          <p14:tracePt t="12180" x="6953250" y="1752600"/>
          <p14:tracePt t="12204" x="6959600" y="1758950"/>
          <p14:tracePt t="13428" x="6959600" y="1765300"/>
          <p14:tracePt t="13436" x="6997700" y="1797050"/>
          <p14:tracePt t="13437" x="7029450" y="1809750"/>
          <p14:tracePt t="13444" x="7194550" y="1898650"/>
          <p14:tracePt t="13462" x="7404100" y="1993900"/>
          <p14:tracePt t="13478" x="7658100" y="2070100"/>
          <p14:tracePt t="13495" x="7943850" y="2159000"/>
          <p14:tracePt t="13512" x="8286750" y="2273300"/>
          <p14:tracePt t="13528" x="8591550" y="2374900"/>
          <p14:tracePt t="13545" x="8680450" y="2393950"/>
          <p14:tracePt t="13561" x="8686800" y="2393950"/>
          <p14:tracePt t="13740" x="8693150" y="2406650"/>
          <p14:tracePt t="13748" x="8718550" y="2432050"/>
          <p14:tracePt t="13748" x="8737600" y="2438400"/>
          <p14:tracePt t="13764" x="8737600" y="2444750"/>
          <p14:tracePt t="13788" x="8756650" y="2463800"/>
          <p14:tracePt t="13812" x="8756650" y="2482850"/>
          <p14:tracePt t="13828" x="8756650" y="2489200"/>
          <p14:tracePt t="13836" x="8763000" y="2514600"/>
          <p14:tracePt t="13844" x="8763000" y="2533650"/>
          <p14:tracePt t="14076" x="8763000" y="2540000"/>
          <p14:tracePt t="14101" x="8763000" y="2546350"/>
          <p14:tracePt t="14188" x="8763000" y="2552700"/>
          <p14:tracePt t="14292" x="8769350" y="2552700"/>
          <p14:tracePt t="14436" x="8769350" y="2540000"/>
          <p14:tracePt t="14460" x="8769350" y="2527300"/>
          <p14:tracePt t="14508" x="8763000" y="2527300"/>
          <p14:tracePt t="14532" x="8750300" y="2527300"/>
          <p14:tracePt t="14540" x="8724900" y="2514600"/>
          <p14:tracePt t="14546" x="8718550" y="2514600"/>
          <p14:tracePt t="14563" x="8686800" y="2508250"/>
          <p14:tracePt t="14588" x="8680450" y="2508250"/>
          <p14:tracePt t="14596" x="8604250" y="2508250"/>
          <p14:tracePt t="14605" x="8591550" y="2508250"/>
          <p14:tracePt t="14613" x="8566150" y="2508250"/>
          <p14:tracePt t="14630" x="8547100" y="2508250"/>
          <p14:tracePt t="14646" x="8534400" y="2508250"/>
          <p14:tracePt t="14788" x="8540750" y="2508250"/>
          <p14:tracePt t="14796" x="8553450" y="2527300"/>
          <p14:tracePt t="14805" x="8591550" y="2540000"/>
          <p14:tracePt t="14812" x="8629650" y="2552700"/>
          <p14:tracePt t="14822" x="8636000" y="2559050"/>
          <p14:tracePt t="14830" x="8667750" y="2565400"/>
          <p14:tracePt t="14847" x="8686800" y="2565400"/>
          <p14:tracePt t="14884" x="8693150" y="2565400"/>
          <p14:tracePt t="14885" x="8699500" y="2565400"/>
          <p14:tracePt t="14897" x="8712200" y="2565400"/>
          <p14:tracePt t="14913" x="8724900" y="2565400"/>
          <p14:tracePt t="15412" x="8718550" y="2571750"/>
          <p14:tracePt t="15420" x="8712200" y="2571750"/>
          <p14:tracePt t="15436" x="8705850" y="2571750"/>
          <p14:tracePt t="15448" x="8693150" y="2571750"/>
          <p14:tracePt t="15452" x="8661400" y="2571750"/>
          <p14:tracePt t="15464" x="8642350" y="2578100"/>
          <p14:tracePt t="15481" x="8610600" y="2578100"/>
          <p14:tracePt t="15498" x="8604250" y="2578100"/>
          <p14:tracePt t="15532" x="8591550" y="2584450"/>
          <p14:tracePt t="15812" x="8585200" y="2584450"/>
          <p14:tracePt t="15836" x="8572500" y="2584450"/>
          <p14:tracePt t="15844" x="8547100" y="2584450"/>
          <p14:tracePt t="15857" x="8515350" y="2584450"/>
          <p14:tracePt t="15857" x="8502650" y="2584450"/>
          <p14:tracePt t="15865" x="8477250" y="2584450"/>
          <p14:tracePt t="15882" x="8458200" y="2584450"/>
          <p14:tracePt t="15898" x="8432800" y="2584450"/>
          <p14:tracePt t="15915" x="8394700" y="2584450"/>
          <p14:tracePt t="15932" x="8388350" y="2584450"/>
          <p14:tracePt t="15949" x="8356600" y="2584450"/>
          <p14:tracePt t="15965" x="8337550" y="2584450"/>
          <p14:tracePt t="15982" x="8324850" y="2584450"/>
          <p14:tracePt t="15999" x="8299450" y="2584450"/>
          <p14:tracePt t="16015" x="8242300" y="2584450"/>
          <p14:tracePt t="16032" x="8191500" y="2584450"/>
          <p14:tracePt t="16049" x="8147050" y="2584450"/>
          <p14:tracePt t="16065" x="8128000" y="2584450"/>
          <p14:tracePt t="16082" x="8121650" y="2584450"/>
          <p14:tracePt t="16148" x="8115300" y="2584450"/>
          <p14:tracePt t="16164" x="8108950" y="2584450"/>
          <p14:tracePt t="16220" x="8102600" y="2584450"/>
          <p14:tracePt t="16241" x="8096250" y="2584450"/>
          <p14:tracePt t="16241" x="8089900" y="2584450"/>
          <p14:tracePt t="16249" x="8077200" y="2584450"/>
          <p14:tracePt t="16266" x="8051800" y="2584450"/>
          <p14:tracePt t="16283" x="8020050" y="2584450"/>
          <p14:tracePt t="16299" x="8001000" y="2584450"/>
          <p14:tracePt t="16364" x="7994650" y="2584450"/>
          <p14:tracePt t="16372" x="7988300" y="2584450"/>
          <p14:tracePt t="16380" x="7981950" y="2584450"/>
          <p14:tracePt t="16412" x="7975600" y="2584450"/>
          <p14:tracePt t="16421" x="7969250" y="2584450"/>
          <p14:tracePt t="16433" x="7962900" y="2584450"/>
          <p14:tracePt t="16740" x="7981950" y="2584450"/>
          <p14:tracePt t="16749" x="8077200" y="2571750"/>
          <p14:tracePt t="16759" x="8115300" y="2571750"/>
          <p14:tracePt t="16767" x="8223250" y="2565400"/>
          <p14:tracePt t="16784" x="8255000" y="2565400"/>
          <p14:tracePt t="16800" x="8489950" y="2559050"/>
          <p14:tracePt t="16817" x="8597900" y="2565400"/>
          <p14:tracePt t="16833" x="8699500" y="2571750"/>
          <p14:tracePt t="16850" x="8724900" y="2571750"/>
          <p14:tracePt t="16867" x="8756650" y="2578100"/>
          <p14:tracePt t="16932" x="8763000" y="2578100"/>
          <p14:tracePt t="17004" x="8775700" y="2578100"/>
          <p14:tracePt t="17020" x="8788400" y="2578100"/>
          <p14:tracePt t="17043" x="8794750" y="2578100"/>
          <p14:tracePt t="17053" x="8801100" y="2578100"/>
          <p14:tracePt t="17053" x="8813800" y="2578100"/>
          <p14:tracePt t="17284" x="8794750" y="2584450"/>
          <p14:tracePt t="17292" x="8788400" y="2597150"/>
          <p14:tracePt t="17301" x="8775700" y="2597150"/>
          <p14:tracePt t="17302" x="8731250" y="2616200"/>
          <p14:tracePt t="17317" x="8655050" y="2635250"/>
          <p14:tracePt t="17334" x="8559800" y="2641600"/>
          <p14:tracePt t="17351" x="8483600" y="2647950"/>
          <p14:tracePt t="17368" x="8382000" y="2660650"/>
          <p14:tracePt t="17384" x="8305800" y="2667000"/>
          <p14:tracePt t="17401" x="8051800" y="2692400"/>
          <p14:tracePt t="17418" x="8007350" y="2692400"/>
          <p14:tracePt t="17435" x="7975600" y="2692400"/>
          <p14:tracePt t="17454" x="7962900" y="2686050"/>
          <p14:tracePt t="17588" x="7956550" y="2686050"/>
          <p14:tracePt t="17612" x="7950200" y="2686050"/>
          <p14:tracePt t="17966" x="7969250" y="2686050"/>
          <p14:tracePt t="17979" x="7981950" y="2686050"/>
          <p14:tracePt t="17988" x="7988300" y="2686050"/>
          <p14:tracePt t="17997" x="8013700" y="2692400"/>
          <p14:tracePt t="18002" x="8083550" y="2717800"/>
          <p14:tracePt t="18019" x="8134350" y="2736850"/>
          <p14:tracePt t="18035" x="8267700" y="2781300"/>
          <p14:tracePt t="18052" x="8350250" y="2838450"/>
          <p14:tracePt t="18069" x="8445500" y="2921000"/>
          <p14:tracePt t="18086" x="8597900" y="3048000"/>
          <p14:tracePt t="18102" x="8769350" y="3162300"/>
          <p14:tracePt t="18119" x="8966200" y="3295650"/>
          <p14:tracePt t="18135" x="9080500" y="3352800"/>
          <p14:tracePt t="18152" x="9131300" y="3365500"/>
          <p14:tracePt t="18228" x="9124950" y="3365500"/>
          <p14:tracePt t="18244" x="9118600" y="3365500"/>
          <p14:tracePt t="18268" x="9112250" y="3365500"/>
          <p14:tracePt t="18272" x="9099550" y="3365500"/>
          <p14:tracePt t="18308" x="9093200" y="3365500"/>
          <p14:tracePt t="18348" x="9086850" y="3365500"/>
          <p14:tracePt t="18396" x="9080500" y="3365500"/>
          <p14:tracePt t="18412" x="9067800" y="3371850"/>
          <p14:tracePt t="18428" x="9061450" y="3378200"/>
          <p14:tracePt t="18452" x="9048750" y="3384550"/>
          <p14:tracePt t="18461" x="9036050" y="3384550"/>
          <p14:tracePt t="18461" x="9029700" y="3384550"/>
          <p14:tracePt t="18469" x="9023350" y="3390900"/>
          <p14:tracePt t="18486" x="8997950" y="3390900"/>
          <p14:tracePt t="18502" x="8985250" y="3397250"/>
          <p14:tracePt t="18519" x="8953500" y="3403600"/>
          <p14:tracePt t="18536" x="8928100" y="3409950"/>
          <p14:tracePt t="18553" x="8890000" y="3416300"/>
          <p14:tracePt t="18570" x="8845550" y="3429000"/>
          <p14:tracePt t="18587" x="8788400" y="3435350"/>
          <p14:tracePt t="18603" x="8521700" y="3441700"/>
          <p14:tracePt t="18620" x="8388350" y="3429000"/>
          <p14:tracePt t="18637" x="8166100" y="3403600"/>
          <p14:tracePt t="18653" x="7772400" y="3308350"/>
          <p14:tracePt t="18670" x="7270750" y="3168650"/>
          <p14:tracePt t="18686" x="6819900" y="3092450"/>
          <p14:tracePt t="18703" x="6362700" y="3048000"/>
          <p14:tracePt t="18720" x="6172200" y="3028950"/>
          <p14:tracePt t="18737" x="6032500" y="3016250"/>
          <p14:tracePt t="18753" x="5911850" y="2997200"/>
          <p14:tracePt t="18770" x="5778500" y="2984500"/>
          <p14:tracePt t="18787" x="5657850" y="2971800"/>
          <p14:tracePt t="18803" x="5505450" y="2971800"/>
          <p14:tracePt t="18820" x="5422900" y="2990850"/>
          <p14:tracePt t="18837" x="5365750" y="3003550"/>
          <p14:tracePt t="18854" x="5302250" y="3022600"/>
          <p14:tracePt t="18871" x="5219700" y="3048000"/>
          <p14:tracePt t="18887" x="5105400" y="3086100"/>
          <p14:tracePt t="18903" x="4965700" y="3175000"/>
          <p14:tracePt t="18920" x="4883150" y="3238500"/>
          <p14:tracePt t="18937" x="4800600" y="3308350"/>
          <p14:tracePt t="18954" x="4711700" y="3390900"/>
          <p14:tracePt t="18971" x="4629150" y="3492500"/>
          <p14:tracePt t="18987" x="4533900" y="3600450"/>
          <p14:tracePt t="19004" x="4356100" y="3822700"/>
          <p14:tracePt t="19020" x="4260850" y="3930650"/>
          <p14:tracePt t="19037" x="4191000" y="4032250"/>
          <p14:tracePt t="19053" x="4114800" y="4140200"/>
          <p14:tracePt t="19070" x="4089400" y="4178300"/>
          <p14:tracePt t="19086" x="4083050" y="4191000"/>
          <p14:tracePt t="19103" x="4070350" y="4216400"/>
          <p14:tracePt t="19120" x="4064000" y="4222750"/>
          <p14:tracePt t="19136" x="4032250" y="4267200"/>
          <p14:tracePt t="19153" x="4006850" y="4305300"/>
          <p14:tracePt t="19169" x="3994150" y="4324350"/>
          <p14:tracePt t="19186" x="3975100" y="4368800"/>
          <p14:tracePt t="19203" x="3956050" y="4419600"/>
          <p14:tracePt t="19220" x="3924300" y="4483100"/>
          <p14:tracePt t="19237" x="3892550" y="4521200"/>
          <p14:tracePt t="19254" x="3860800" y="4565650"/>
          <p14:tracePt t="19271" x="3816350" y="4616450"/>
          <p14:tracePt t="19287" x="3790950" y="4660900"/>
          <p14:tracePt t="19304" x="3759200" y="4737100"/>
          <p14:tracePt t="19321" x="3752850" y="4787900"/>
          <p14:tracePt t="19338" x="3746500" y="4845050"/>
          <p14:tracePt t="19354" x="3746500" y="4889500"/>
          <p14:tracePt t="19371" x="3746500" y="4946650"/>
          <p14:tracePt t="19388" x="3746500" y="4959350"/>
          <p14:tracePt t="19404" x="3765550" y="5048250"/>
          <p14:tracePt t="19421" x="3778250" y="5092700"/>
          <p14:tracePt t="19438" x="3810000" y="5143500"/>
          <p14:tracePt t="19454" x="3841750" y="5200650"/>
          <p14:tracePt t="19471" x="3873500" y="5257800"/>
          <p14:tracePt t="19488" x="3892550" y="5321300"/>
          <p14:tracePt t="19504" x="3943350" y="5391150"/>
          <p14:tracePt t="19521" x="3975100" y="5403850"/>
          <p14:tracePt t="19538" x="4013200" y="5422900"/>
          <p14:tracePt t="19554" x="4057650" y="5441950"/>
          <p14:tracePt t="19571" x="4121150" y="5467350"/>
          <p14:tracePt t="19589" x="4127500" y="5473700"/>
          <p14:tracePt t="19605" x="4229100" y="5480050"/>
          <p14:tracePt t="19621" x="4292600" y="5505450"/>
          <p14:tracePt t="19639" x="4349750" y="5518150"/>
          <p14:tracePt t="19655" x="4413250" y="5530850"/>
          <p14:tracePt t="19671" x="4464050" y="5537200"/>
          <p14:tracePt t="19688" x="4514850" y="5537200"/>
          <p14:tracePt t="19705" x="4533900" y="5530850"/>
          <p14:tracePt t="19721" x="4572000" y="5499100"/>
          <p14:tracePt t="19738" x="4616450" y="5448300"/>
          <p14:tracePt t="19755" x="4648200" y="5416550"/>
          <p14:tracePt t="19772" x="4660900" y="5378450"/>
          <p14:tracePt t="19788" x="4667250" y="5365750"/>
          <p14:tracePt t="19805" x="4679950" y="5283200"/>
          <p14:tracePt t="19822" x="4679950" y="5264150"/>
          <p14:tracePt t="19838" x="4679950" y="5251450"/>
          <p14:tracePt t="19855" x="4673600" y="5238750"/>
          <p14:tracePt t="19872" x="4667250" y="5232400"/>
          <p14:tracePt t="19888" x="4667250" y="5207000"/>
          <p14:tracePt t="19905" x="4654550" y="5175250"/>
          <p14:tracePt t="19923" x="4641850" y="5149850"/>
          <p14:tracePt t="19938" x="4635500" y="5124450"/>
          <p14:tracePt t="19955" x="4629150" y="5105400"/>
          <p14:tracePt t="19972" x="4622800" y="5086350"/>
          <p14:tracePt t="19989" x="4616450" y="5067300"/>
          <p14:tracePt t="20005" x="4616450" y="5060950"/>
          <p14:tracePt t="20022" x="4610100" y="5048250"/>
          <p14:tracePt t="20040" x="4603750" y="5041900"/>
          <p14:tracePt t="20055" x="4565650" y="5016500"/>
          <p14:tracePt t="20072" x="4489450" y="4978400"/>
          <p14:tracePt t="20090" x="4445000" y="4953000"/>
          <p14:tracePt t="20106" x="4406900" y="4953000"/>
          <p14:tracePt t="20122" x="4387850" y="4953000"/>
          <p14:tracePt t="20139" x="4343400" y="4946650"/>
          <p14:tracePt t="20156" x="4311650" y="4946650"/>
          <p14:tracePt t="20172" x="4298950" y="4946650"/>
          <p14:tracePt t="20189" x="4292600" y="4946650"/>
          <p14:tracePt t="20206" x="4248150" y="4959350"/>
          <p14:tracePt t="20222" x="4210050" y="4978400"/>
          <p14:tracePt t="20239" x="4152900" y="5010150"/>
          <p14:tracePt t="20256" x="4076700" y="5041900"/>
          <p14:tracePt t="20273" x="4038600" y="5054600"/>
          <p14:tracePt t="20289" x="4019550" y="5080000"/>
          <p14:tracePt t="20306" x="4006850" y="5092700"/>
          <p14:tracePt t="20323" x="4000500" y="5111750"/>
          <p14:tracePt t="20323" x="4000500" y="5118100"/>
          <p14:tracePt t="20340" x="3975100" y="5213350"/>
          <p14:tracePt t="20356" x="3975100" y="5264150"/>
          <p14:tracePt t="20373" x="3975100" y="5314950"/>
          <p14:tracePt t="20389" x="3975100" y="5359400"/>
          <p14:tracePt t="20406" x="3975100" y="5384800"/>
          <p14:tracePt t="20423" x="3987800" y="5397500"/>
          <p14:tracePt t="20439" x="4019550" y="5422900"/>
          <p14:tracePt t="20456" x="4083050" y="5467350"/>
          <p14:tracePt t="20473" x="4140200" y="5499100"/>
          <p14:tracePt t="20490" x="4216400" y="5549900"/>
          <p14:tracePt t="20506" x="4292600" y="5588000"/>
          <p14:tracePt t="20523" x="4432300" y="5632450"/>
          <p14:tracePt t="20540" x="4527550" y="5664200"/>
          <p14:tracePt t="20557" x="4578350" y="5664200"/>
          <p14:tracePt t="20573" x="4667250" y="5645150"/>
          <p14:tracePt t="20589" x="4692650" y="5619750"/>
          <p14:tracePt t="20607" x="4718050" y="5600700"/>
          <p14:tracePt t="20623" x="4737100" y="5575300"/>
          <p14:tracePt t="20640" x="4781550" y="5530850"/>
          <p14:tracePt t="20656" x="4864100" y="5391150"/>
          <p14:tracePt t="20673" x="4914900" y="5302250"/>
          <p14:tracePt t="20690" x="4940300" y="5264150"/>
          <p14:tracePt t="20706" x="4959350" y="5238750"/>
          <p14:tracePt t="20706" x="4965700" y="5219700"/>
          <p14:tracePt t="20724" x="4965700" y="5149850"/>
          <p14:tracePt t="20740" x="4965700" y="5130800"/>
          <p14:tracePt t="20757" x="4965700" y="5086350"/>
          <p14:tracePt t="20773" x="4959350" y="5054600"/>
          <p14:tracePt t="20790" x="4933950" y="5016500"/>
          <p14:tracePt t="20806" x="4921250" y="4991100"/>
          <p14:tracePt t="20823" x="4895850" y="4953000"/>
          <p14:tracePt t="20840" x="4870450" y="4933950"/>
          <p14:tracePt t="20857" x="4813300" y="4883150"/>
          <p14:tracePt t="20873" x="4756150" y="4845050"/>
          <p14:tracePt t="20890" x="4724400" y="4826000"/>
          <p14:tracePt t="20907" x="4686300" y="4819650"/>
          <p14:tracePt t="20924" x="4660900" y="4819650"/>
          <p14:tracePt t="20940" x="4635500" y="4819650"/>
          <p14:tracePt t="20957" x="4584700" y="4813300"/>
          <p14:tracePt t="20974" x="4527550" y="4813300"/>
          <p14:tracePt t="20990" x="4457700" y="4819650"/>
          <p14:tracePt t="21007" x="4387850" y="4851400"/>
          <p14:tracePt t="21024" x="4324350" y="4883150"/>
          <p14:tracePt t="21040" x="4279900" y="4902200"/>
          <p14:tracePt t="21057" x="4171950" y="4978400"/>
          <p14:tracePt t="21075" x="4114800" y="5022850"/>
          <p14:tracePt t="21091" x="4064000" y="5067300"/>
          <p14:tracePt t="21107" x="4025900" y="5130800"/>
          <p14:tracePt t="21124" x="3987800" y="5219700"/>
          <p14:tracePt t="21140" x="3975100" y="5270500"/>
          <p14:tracePt t="21157" x="3968750" y="5289550"/>
          <p14:tracePt t="21174" x="3968750" y="5327650"/>
          <p14:tracePt t="21190" x="3975100" y="5359400"/>
          <p14:tracePt t="21207" x="4000500" y="5391150"/>
          <p14:tracePt t="21224" x="4032250" y="5429250"/>
          <p14:tracePt t="21241" x="4070350" y="5435600"/>
          <p14:tracePt t="21257" x="4083050" y="5441950"/>
          <p14:tracePt t="21274" x="4159250" y="5467350"/>
          <p14:tracePt t="21291" x="4286250" y="5505450"/>
          <p14:tracePt t="21308" x="4368800" y="5518150"/>
          <p14:tracePt t="21324" x="4438650" y="5537200"/>
          <p14:tracePt t="21341" x="4489450" y="5537200"/>
          <p14:tracePt t="21357" x="4578350" y="5511800"/>
          <p14:tracePt t="21374" x="4629150" y="5486400"/>
          <p14:tracePt t="21391" x="4660900" y="5454650"/>
          <p14:tracePt t="21408" x="4724400" y="5384800"/>
          <p14:tracePt t="21424" x="4775200" y="5289550"/>
          <p14:tracePt t="21441" x="4781550" y="5251450"/>
          <p14:tracePt t="21458" x="4787900" y="5232400"/>
          <p14:tracePt t="21474" x="4775200" y="5162550"/>
          <p14:tracePt t="21492" x="4737100" y="5092700"/>
          <p14:tracePt t="21509" x="4673600" y="4997450"/>
          <p14:tracePt t="21524" x="4521200" y="4845050"/>
          <p14:tracePt t="21541" x="4457700" y="4762500"/>
          <p14:tracePt t="21558" x="4419600" y="4724400"/>
          <p14:tracePt t="21574" x="4394200" y="4711700"/>
          <p14:tracePt t="21591" x="4362450" y="4686300"/>
          <p14:tracePt t="21608" x="4324350" y="4673600"/>
          <p14:tracePt t="21625" x="4273550" y="4660900"/>
          <p14:tracePt t="21641" x="4229100" y="4660900"/>
          <p14:tracePt t="21658" x="4203700" y="4660900"/>
          <p14:tracePt t="21675" x="4140200" y="4667250"/>
          <p14:tracePt t="21692" x="4095750" y="4686300"/>
          <p14:tracePt t="21708" x="4076700" y="4692650"/>
          <p14:tracePt t="21725" x="4051300" y="4718050"/>
          <p14:tracePt t="21741" x="4032250" y="4730750"/>
          <p14:tracePt t="21758" x="4025900" y="4756150"/>
          <p14:tracePt t="21775" x="4013200" y="4775200"/>
          <p14:tracePt t="21791" x="4000500" y="4813300"/>
          <p14:tracePt t="21809" x="3994150" y="4851400"/>
          <p14:tracePt t="21825" x="3987800" y="4889500"/>
          <p14:tracePt t="21842" x="3987800" y="4908550"/>
          <p14:tracePt t="21858" x="3987800" y="4914900"/>
          <p14:tracePt t="21875" x="3987800" y="4921250"/>
          <p14:tracePt t="21892" x="4000500" y="4921250"/>
          <p14:tracePt t="21955" x="4006850" y="4921250"/>
          <p14:tracePt t="22011" x="4013200" y="4921250"/>
          <p14:tracePt t="22044" x="4025900" y="4921250"/>
          <p14:tracePt t="22180" x="0" y="0"/>
        </p14:tracePtLst>
        <p14:tracePtLst>
          <p14:tracePt t="87624" x="7880350" y="2603500"/>
          <p14:tracePt t="87756" x="7886700" y="2603500"/>
          <p14:tracePt t="87780" x="7899400" y="2603500"/>
          <p14:tracePt t="87828" x="7905750" y="2603500"/>
          <p14:tracePt t="87852" x="7912100" y="2603500"/>
          <p14:tracePt t="87876" x="7918450" y="2603500"/>
          <p14:tracePt t="87892" x="7924800" y="2603500"/>
          <p14:tracePt t="87900" x="7931150" y="2603500"/>
          <p14:tracePt t="87908" x="7943850" y="2603500"/>
          <p14:tracePt t="87921" x="7950200" y="2603500"/>
          <p14:tracePt t="87938" x="7956550" y="2603500"/>
          <p14:tracePt t="87972" x="7962900" y="2603500"/>
          <p14:tracePt t="87989" x="7969250" y="2603500"/>
          <p14:tracePt t="88012" x="7975600" y="2603500"/>
          <p14:tracePt t="88020" x="8001000" y="2603500"/>
          <p14:tracePt t="88038" x="8026400" y="2603500"/>
          <p14:tracePt t="88038" x="8077200" y="2603500"/>
          <p14:tracePt t="88055" x="8115300" y="2609850"/>
          <p14:tracePt t="88072" x="8134350" y="2616200"/>
          <p14:tracePt t="88244" x="8134350" y="2628900"/>
          <p14:tracePt t="88252" x="8128000" y="2641600"/>
          <p14:tracePt t="88260" x="8115300" y="2647950"/>
          <p14:tracePt t="88281" x="8102600" y="2660650"/>
          <p14:tracePt t="88288" x="8089900" y="2667000"/>
          <p14:tracePt t="88289" x="8077200" y="2679700"/>
          <p14:tracePt t="88306" x="8064500" y="2679700"/>
          <p14:tracePt t="88322" x="8032750" y="2692400"/>
          <p14:tracePt t="88339" x="7988300" y="2711450"/>
          <p14:tracePt t="88355" x="7924800" y="2717800"/>
          <p14:tracePt t="88373" x="7893050" y="2717800"/>
          <p14:tracePt t="88389" x="7874000" y="2717800"/>
          <p14:tracePt t="88460" x="7867650" y="2717800"/>
          <p14:tracePt t="88468" x="7854950" y="2717800"/>
          <p14:tracePt t="88476" x="7829550" y="2705100"/>
          <p14:tracePt t="88484" x="7823200" y="2705100"/>
          <p14:tracePt t="88580" x="7823200" y="2698750"/>
          <p14:tracePt t="88598" x="7829550" y="2692400"/>
          <p14:tracePt t="88604" x="7874000" y="2686050"/>
          <p14:tracePt t="88615" x="7905750" y="2686050"/>
          <p14:tracePt t="88622" x="7943850" y="2679700"/>
          <p14:tracePt t="88639" x="7962900" y="2679700"/>
          <p14:tracePt t="88684" x="7969250" y="2679700"/>
          <p14:tracePt t="88692" x="7975600" y="2679700"/>
          <p14:tracePt t="88828" x="7969250" y="2679700"/>
          <p14:tracePt t="88836" x="7956550" y="2679700"/>
          <p14:tracePt t="88845" x="7931150" y="2686050"/>
          <p14:tracePt t="88856" x="7912100" y="2686050"/>
          <p14:tracePt t="88873" x="7886700" y="2686050"/>
          <p14:tracePt t="88889" x="7874000" y="2686050"/>
          <p14:tracePt t="88906" x="7867650" y="2686050"/>
          <p14:tracePt t="89052" x="7880350" y="2686050"/>
          <p14:tracePt t="89076" x="7886700" y="2686050"/>
          <p14:tracePt t="89084" x="7893050" y="2686050"/>
          <p14:tracePt t="89108" x="7899400" y="2686050"/>
          <p14:tracePt t="89124" x="7905750" y="2686050"/>
          <p14:tracePt t="89132" x="7918450" y="2686050"/>
          <p14:tracePt t="89156" x="7931150" y="2686050"/>
          <p14:tracePt t="89164" x="7937500" y="2686050"/>
          <p14:tracePt t="89188" x="7943850" y="2686050"/>
          <p14:tracePt t="89196" x="7956550" y="2686050"/>
          <p14:tracePt t="89300" x="7962900" y="2686050"/>
          <p14:tracePt t="89316" x="7969250" y="2686050"/>
          <p14:tracePt t="89316" x="7975600" y="2686050"/>
          <p14:tracePt t="89356" x="7981950" y="2686050"/>
          <p14:tracePt t="89380" x="7988300" y="2686050"/>
          <p14:tracePt t="89396" x="7994650" y="2686050"/>
          <p14:tracePt t="89406" x="8001000" y="2686050"/>
          <p14:tracePt t="89437" x="8007350" y="2686050"/>
          <p14:tracePt t="89476" x="8013700" y="2686050"/>
          <p14:tracePt t="89933" x="0" y="0"/>
        </p14:tracePtLst>
        <p14:tracePtLst>
          <p14:tracePt t="91379" x="8655050" y="2686050"/>
          <p14:tracePt t="91412" x="8661400" y="2686050"/>
          <p14:tracePt t="91428" x="8674100" y="2686050"/>
          <p14:tracePt t="91460" x="8686800" y="2686050"/>
          <p14:tracePt t="91716" x="8680450" y="2686050"/>
          <p14:tracePt t="91724" x="8667750" y="2679700"/>
          <p14:tracePt t="91732" x="8661400" y="2679700"/>
          <p14:tracePt t="91884" x="8648700" y="2679700"/>
          <p14:tracePt t="91892" x="8636000" y="2679700"/>
          <p14:tracePt t="91916" x="8636000" y="2686050"/>
          <p14:tracePt t="92036" x="8642350" y="2686050"/>
          <p14:tracePt t="92044" x="8648700" y="2686050"/>
          <p14:tracePt t="92045" x="8674100" y="2686050"/>
          <p14:tracePt t="92061" x="8680450" y="2686050"/>
          <p14:tracePt t="92078" x="8693150" y="2686050"/>
          <p14:tracePt t="92095" x="8699500" y="2686050"/>
          <p14:tracePt t="92308" x="8674100" y="2686050"/>
          <p14:tracePt t="92313" x="8667750" y="2686050"/>
          <p14:tracePt t="92328" x="8655050" y="2686050"/>
          <p14:tracePt t="92329" x="8648700" y="2686050"/>
          <p14:tracePt t="92388" x="8642350" y="2686050"/>
          <p14:tracePt t="92396" x="8636000" y="2686050"/>
          <p14:tracePt t="92476" x="8629650" y="2686050"/>
          <p14:tracePt t="92500" x="8623300" y="2686050"/>
          <p14:tracePt t="92572" x="8616950" y="2686050"/>
          <p14:tracePt t="92588" x="8610600" y="2686050"/>
          <p14:tracePt t="92636" x="8610600" y="2692400"/>
          <p14:tracePt t="92652" x="8604250" y="2692400"/>
          <p14:tracePt t="92684" x="8597900" y="2692400"/>
          <p14:tracePt t="92716" x="8591550" y="2698750"/>
          <p14:tracePt t="92724" x="8578850" y="2698750"/>
          <p14:tracePt t="92740" x="8572500" y="2698750"/>
          <p14:tracePt t="92748" x="8553450" y="2698750"/>
          <p14:tracePt t="92772" x="8540750" y="2698750"/>
          <p14:tracePt t="92788" x="8534400" y="2705100"/>
          <p14:tracePt t="92796" x="8521700" y="2705100"/>
          <p14:tracePt t="92812" x="8509000" y="2705100"/>
          <p14:tracePt t="92813" x="8432800" y="2711450"/>
          <p14:tracePt t="92829" x="8375650" y="2717800"/>
          <p14:tracePt t="92846" x="8305800" y="2717800"/>
          <p14:tracePt t="92864" x="8255000" y="2717800"/>
          <p14:tracePt t="92879" x="8248650" y="2717800"/>
          <p14:tracePt t="92896" x="8242300" y="2711450"/>
          <p14:tracePt t="92913" x="8229600" y="2711450"/>
          <p14:tracePt t="92930" x="8210550" y="2711450"/>
          <p14:tracePt t="92946" x="8191500" y="2711450"/>
          <p14:tracePt t="92963" x="8178800" y="2711450"/>
          <p14:tracePt t="92979" x="8153400" y="2711450"/>
          <p14:tracePt t="92996" x="8140700" y="2711450"/>
          <p14:tracePt t="93013" x="8096250" y="2711450"/>
          <p14:tracePt t="93029" x="8051800" y="2711450"/>
          <p14:tracePt t="93046" x="8020050" y="2711450"/>
          <p14:tracePt t="93063" x="7994650" y="2711450"/>
          <p14:tracePt t="93080" x="7981950" y="2711450"/>
          <p14:tracePt t="93097" x="7969250" y="2711450"/>
          <p14:tracePt t="93140" x="7962900" y="2711450"/>
          <p14:tracePt t="93180" x="7950200" y="2705100"/>
          <p14:tracePt t="93188" x="7943850" y="2705100"/>
          <p14:tracePt t="93196" x="7937500" y="2705100"/>
          <p14:tracePt t="93197" x="7924800" y="2698750"/>
          <p14:tracePt t="93277" x="7918450" y="2698750"/>
          <p14:tracePt t="93300" x="7912100" y="2698750"/>
          <p14:tracePt t="94204" x="7899400" y="2717800"/>
          <p14:tracePt t="94212" x="7893050" y="2717800"/>
          <p14:tracePt t="94220" x="7893050" y="2730500"/>
          <p14:tracePt t="94232" x="7886700" y="2730500"/>
          <p14:tracePt t="94364" x="7893050" y="2730500"/>
          <p14:tracePt t="94380" x="7905750" y="2730500"/>
          <p14:tracePt t="94388" x="7937500" y="2730500"/>
          <p14:tracePt t="94401" x="7962900" y="2730500"/>
          <p14:tracePt t="94415" x="8070850" y="2730500"/>
          <p14:tracePt t="94416" x="8159750" y="2730500"/>
          <p14:tracePt t="94432" x="8216900" y="2736850"/>
          <p14:tracePt t="94449" x="8255000" y="2743200"/>
          <p14:tracePt t="94465" x="8286750" y="2743200"/>
          <p14:tracePt t="94482" x="8312150" y="2743200"/>
          <p14:tracePt t="94588" x="8312150" y="2749550"/>
          <p14:tracePt t="94608" x="8305800" y="2749550"/>
          <p14:tracePt t="94610" x="8299450" y="2755900"/>
          <p14:tracePt t="94615" x="8293100" y="2755900"/>
          <p14:tracePt t="94632" x="8274050" y="2762250"/>
          <p14:tracePt t="94649" x="8267700" y="2762250"/>
          <p14:tracePt t="94666" x="8229600" y="2768600"/>
          <p14:tracePt t="94682" x="8223250" y="2774950"/>
          <p14:tracePt t="94699" x="8210550" y="2774950"/>
          <p14:tracePt t="94716" x="8191500" y="2774950"/>
          <p14:tracePt t="94733" x="8172450" y="2781300"/>
          <p14:tracePt t="94749" x="8140700" y="2787650"/>
          <p14:tracePt t="94766" x="8096250" y="2794000"/>
          <p14:tracePt t="94782" x="8058150" y="2800350"/>
          <p14:tracePt t="94799" x="8051800" y="2800350"/>
          <p14:tracePt t="94816" x="8039100" y="2800350"/>
          <p14:tracePt t="94833" x="8026400" y="2806700"/>
          <p14:tracePt t="94868" x="8013700" y="2806700"/>
          <p14:tracePt t="94892" x="8001000" y="2813050"/>
          <p14:tracePt t="94908" x="7988300" y="2813050"/>
          <p14:tracePt t="94916" x="7975600" y="2819400"/>
          <p14:tracePt t="94933" x="7950200" y="2819400"/>
          <p14:tracePt t="94933" x="7931150" y="2819400"/>
          <p14:tracePt t="94949" x="7912100" y="2825750"/>
          <p14:tracePt t="94966" x="7905750" y="2825750"/>
          <p14:tracePt t="95060" x="7899400" y="2825750"/>
          <p14:tracePt t="95084" x="7893050" y="2825750"/>
          <p14:tracePt t="95092" x="7893050" y="2813050"/>
          <p14:tracePt t="95100" x="7886700" y="2806700"/>
          <p14:tracePt t="95116" x="7880350" y="2800350"/>
          <p14:tracePt t="95117" x="7874000" y="2794000"/>
          <p14:tracePt t="95133" x="7874000" y="2787650"/>
          <p14:tracePt t="95150" x="7867650" y="2787650"/>
          <p14:tracePt t="95167" x="7867650" y="2768600"/>
          <p14:tracePt t="95204" x="7861300" y="2749550"/>
          <p14:tracePt t="95212" x="7854950" y="2743200"/>
          <p14:tracePt t="95220" x="7848600" y="2730500"/>
          <p14:tracePt t="95233" x="7848600" y="2717800"/>
          <p14:tracePt t="95250" x="7842250" y="2711450"/>
          <p14:tracePt t="95267" x="7835900" y="2705100"/>
          <p14:tracePt t="95283" x="7835900" y="2692400"/>
          <p14:tracePt t="95300" x="7835900" y="2686050"/>
          <p14:tracePt t="95317" x="7823200" y="2667000"/>
          <p14:tracePt t="95333" x="7816850" y="2654300"/>
          <p14:tracePt t="95350" x="7804150" y="2654300"/>
          <p14:tracePt t="96244" x="7791450" y="2679700"/>
          <p14:tracePt t="96252" x="7785100" y="2679700"/>
          <p14:tracePt t="96261" x="7785100" y="2692400"/>
          <p14:tracePt t="96261" x="7772400" y="2717800"/>
          <p14:tracePt t="96268" x="7766050" y="2762250"/>
          <p14:tracePt t="96285" x="7753350" y="2787650"/>
          <p14:tracePt t="96302" x="7753350" y="2806700"/>
          <p14:tracePt t="96318" x="7753350" y="2819400"/>
          <p14:tracePt t="96780" x="7766050" y="2819400"/>
          <p14:tracePt t="96788" x="7766050" y="2813050"/>
          <p14:tracePt t="96796" x="7778750" y="2806700"/>
          <p14:tracePt t="96803" x="7785100" y="2806700"/>
          <p14:tracePt t="96893" x="7791450" y="2806700"/>
          <p14:tracePt t="96901" x="7810500" y="2794000"/>
          <p14:tracePt t="96917" x="7823200" y="2794000"/>
          <p14:tracePt t="96919" x="7835900" y="2794000"/>
          <p14:tracePt t="96930" x="7842250" y="2794000"/>
          <p14:tracePt t="96938" x="7854950" y="2787650"/>
          <p14:tracePt t="96954" x="7867650" y="2787650"/>
          <p14:tracePt t="96970" x="7867650" y="2781300"/>
          <p14:tracePt t="96988" x="7880350" y="2781300"/>
          <p14:tracePt t="97029" x="7893050" y="2781300"/>
          <p14:tracePt t="97085" x="7899400" y="2781300"/>
          <p14:tracePt t="97095" x="7918450" y="2781300"/>
          <p14:tracePt t="97117" x="7931150" y="2787650"/>
          <p14:tracePt t="97130" x="7981950" y="2806700"/>
          <p14:tracePt t="97131" x="8007350" y="2819400"/>
          <p14:tracePt t="97137" x="8026400" y="2819400"/>
          <p14:tracePt t="97154" x="8051800" y="2819400"/>
          <p14:tracePt t="97171" x="8083550" y="2819400"/>
          <p14:tracePt t="97188" x="8089900" y="2819400"/>
          <p14:tracePt t="97204" x="8121650" y="2819400"/>
          <p14:tracePt t="97223" x="8134350" y="2819400"/>
          <p14:tracePt t="97269" x="8140700" y="2819400"/>
          <p14:tracePt t="97277" x="8147050" y="2819400"/>
          <p14:tracePt t="97293" x="8153400" y="2819400"/>
          <p14:tracePt t="97310" x="8159750" y="2819400"/>
          <p14:tracePt t="97325" x="8166100" y="2819400"/>
          <p14:tracePt t="97373" x="8166100" y="2813050"/>
          <p14:tracePt t="97397" x="8166100" y="2806700"/>
          <p14:tracePt t="97404" x="8172450" y="2806700"/>
          <p14:tracePt t="97429" x="8172450" y="2800350"/>
          <p14:tracePt t="97436" x="8172450" y="2787650"/>
          <p14:tracePt t="97454" x="8172450" y="2768600"/>
          <p14:tracePt t="97485" x="8166100" y="2762250"/>
          <p14:tracePt t="97491" x="8140700" y="2743200"/>
          <p14:tracePt t="97504" x="8134350" y="2736850"/>
          <p14:tracePt t="97505" x="8108950" y="2730500"/>
          <p14:tracePt t="97522" x="8083550" y="2705100"/>
          <p14:tracePt t="97538" x="8020050" y="2686050"/>
          <p14:tracePt t="97555" x="7969250" y="2660650"/>
          <p14:tracePt t="97571" x="7893050" y="2622550"/>
          <p14:tracePt t="97571" x="7867650" y="2609850"/>
          <p14:tracePt t="97588" x="7804150" y="2584450"/>
          <p14:tracePt t="97605" x="7797800" y="2584450"/>
          <p14:tracePt t="97622" x="7791450" y="2584450"/>
          <p14:tracePt t="97639" x="7778750" y="2584450"/>
          <p14:tracePt t="97655" x="7759700" y="2584450"/>
          <p14:tracePt t="97672" x="7734300" y="2578100"/>
          <p14:tracePt t="97688" x="7708900" y="2578100"/>
          <p14:tracePt t="97705" x="7696200" y="2578100"/>
          <p14:tracePt t="97722" x="7677150" y="2578100"/>
          <p14:tracePt t="97738" x="7651750" y="2590800"/>
          <p14:tracePt t="97755" x="7620000" y="2597150"/>
          <p14:tracePt t="97772" x="7569200" y="2628900"/>
          <p14:tracePt t="97789" x="7543800" y="2641600"/>
          <p14:tracePt t="97805" x="7531100" y="2647950"/>
          <p14:tracePt t="97822" x="7518400" y="2673350"/>
          <p14:tracePt t="97838" x="7518400" y="2705100"/>
          <p14:tracePt t="97855" x="7518400" y="2711450"/>
          <p14:tracePt t="97872" x="7524750" y="2736850"/>
          <p14:tracePt t="97889" x="7556500" y="2762250"/>
          <p14:tracePt t="97906" x="7575550" y="2774950"/>
          <p14:tracePt t="97922" x="7607300" y="2794000"/>
          <p14:tracePt t="97939" x="7677150" y="2825750"/>
          <p14:tracePt t="97956" x="7753350" y="2851150"/>
          <p14:tracePt t="97972" x="7874000" y="2882900"/>
          <p14:tracePt t="97994" x="7912100" y="2889250"/>
          <p14:tracePt t="98005" x="7918450" y="2889250"/>
          <p14:tracePt t="98022" x="7950200" y="2882900"/>
          <p14:tracePt t="98039" x="7969250" y="2876550"/>
          <p14:tracePt t="98056" x="7981950" y="2857500"/>
          <p14:tracePt t="98072" x="7994650" y="2851150"/>
          <p14:tracePt t="98089" x="8007350" y="2832100"/>
          <p14:tracePt t="98106" x="8007350" y="2825750"/>
          <p14:tracePt t="98122" x="8013700" y="2813050"/>
          <p14:tracePt t="98139" x="8013700" y="2787650"/>
          <p14:tracePt t="98156" x="8013700" y="2781300"/>
          <p14:tracePt t="98173" x="8013700" y="2774950"/>
          <p14:tracePt t="98277" x="8007350" y="2774950"/>
          <p14:tracePt t="98292" x="8001000" y="2774950"/>
          <p14:tracePt t="98300" x="7975600" y="2774950"/>
          <p14:tracePt t="98309" x="7956550" y="2774950"/>
          <p14:tracePt t="98315" x="7943850" y="2774950"/>
          <p14:tracePt t="98323" x="7937500" y="2774950"/>
          <p14:tracePt t="98797" x="7950200" y="2774950"/>
          <p14:tracePt t="98804" x="7962900" y="2781300"/>
          <p14:tracePt t="98816" x="7981950" y="2794000"/>
          <p14:tracePt t="98821" x="8007350" y="2806700"/>
          <p14:tracePt t="98830" x="8064500" y="2838450"/>
          <p14:tracePt t="98840" x="8140700" y="2901950"/>
          <p14:tracePt t="98857" x="8229600" y="2959100"/>
          <p14:tracePt t="98874" x="8318500" y="3009900"/>
          <p14:tracePt t="98890" x="8394700" y="3060700"/>
          <p14:tracePt t="98907" x="8439150" y="3092450"/>
          <p14:tracePt t="98924" x="8445500" y="3098800"/>
          <p14:tracePt t="98940" x="8451850" y="3105150"/>
          <p14:tracePt t="98957" x="8458200" y="3111500"/>
          <p14:tracePt t="98974" x="8458200" y="3117850"/>
          <p14:tracePt t="99020" x="8458200" y="3130550"/>
          <p14:tracePt t="99036" x="8445500" y="3143250"/>
          <p14:tracePt t="99050" x="8432800" y="3149600"/>
          <p14:tracePt t="99050" x="8420100" y="3149600"/>
          <p14:tracePt t="99057" x="8362950" y="3168650"/>
          <p14:tracePt t="99074" x="8248650" y="3181350"/>
          <p14:tracePt t="99091" x="8108950" y="3187700"/>
          <p14:tracePt t="99107" x="7988300" y="3200400"/>
          <p14:tracePt t="99124" x="7842250" y="3219450"/>
          <p14:tracePt t="99141" x="7804150" y="3232150"/>
          <p14:tracePt t="99157" x="7778750" y="3244850"/>
          <p14:tracePt t="99174" x="7753350" y="3257550"/>
          <p14:tracePt t="99191" x="7747000" y="3263900"/>
          <p14:tracePt t="99207" x="7721600" y="3270250"/>
          <p14:tracePt t="99225" x="7715250" y="3270250"/>
          <p14:tracePt t="99241" x="7683500" y="3276600"/>
          <p14:tracePt t="99258" x="7620000" y="3308350"/>
          <p14:tracePt t="99274" x="7461250" y="3397250"/>
          <p14:tracePt t="99291" x="7308850" y="3492500"/>
          <p14:tracePt t="99308" x="7016750" y="3670300"/>
          <p14:tracePt t="99325" x="6667500" y="3886200"/>
          <p14:tracePt t="99341" x="6394450" y="4089400"/>
          <p14:tracePt t="99359" x="6083300" y="4362450"/>
          <p14:tracePt t="99375" x="5600700" y="4864100"/>
          <p14:tracePt t="99391" x="5378450" y="5124450"/>
          <p14:tracePt t="99408" x="4972050" y="5549900"/>
          <p14:tracePt t="99424" x="4502150" y="5949950"/>
          <p14:tracePt t="99441" x="4318000" y="6057900"/>
          <p14:tracePt t="99458" x="4095750" y="6197600"/>
          <p14:tracePt t="99475" x="3994150" y="6267450"/>
          <p14:tracePt t="99491" x="3981450" y="6273800"/>
          <p14:tracePt t="99549" x="3968750" y="6273800"/>
          <p14:tracePt t="99556" x="3917950" y="6261100"/>
          <p14:tracePt t="99564" x="3848100" y="6248400"/>
          <p14:tracePt t="99572" x="3784600" y="6229350"/>
          <p14:tracePt t="99580" x="3619500" y="6203950"/>
          <p14:tracePt t="99591" x="3473450" y="6203950"/>
          <p14:tracePt t="99608" x="3314700" y="6223000"/>
          <p14:tracePt t="99625" x="3162300" y="6229350"/>
          <p14:tracePt t="99641" x="3048000" y="6248400"/>
          <p14:tracePt t="99658" x="2927350" y="6267450"/>
          <p14:tracePt t="99675" x="2844800" y="6286500"/>
          <p14:tracePt t="99691" x="2794000" y="6299200"/>
          <p14:tracePt t="99836" x="2781300" y="6299200"/>
          <p14:tracePt t="99845" x="2755900" y="6292850"/>
          <p14:tracePt t="99852" x="2736850" y="6273800"/>
          <p14:tracePt t="99859" x="2686050" y="6248400"/>
          <p14:tracePt t="99875" x="2641600" y="6229350"/>
          <p14:tracePt t="99892" x="2501900" y="6184900"/>
          <p14:tracePt t="99909" x="2260600" y="6115050"/>
          <p14:tracePt t="99926" x="2203450" y="6108700"/>
          <p14:tracePt t="99942" x="2171700" y="6108700"/>
          <p14:tracePt t="100125" x="2178050" y="6108700"/>
          <p14:tracePt t="100129" x="2184400" y="6108700"/>
          <p14:tracePt t="100142" x="2216150" y="6108700"/>
          <p14:tracePt t="100143" x="2336800" y="6108700"/>
          <p14:tracePt t="100160" x="2533650" y="6115050"/>
          <p14:tracePt t="100176" x="2749550" y="6127750"/>
          <p14:tracePt t="100192" x="2927350" y="6153150"/>
          <p14:tracePt t="100209" x="3060700" y="6172200"/>
          <p14:tracePt t="100227" x="3105150" y="6178550"/>
          <p14:tracePt t="100242" x="3225800" y="6203950"/>
          <p14:tracePt t="100259" x="3263900" y="6203950"/>
          <p14:tracePt t="100316" x="3282950" y="6210300"/>
          <p14:tracePt t="100324" x="3302000" y="6216650"/>
          <p14:tracePt t="100341" x="3308350" y="6216650"/>
          <p14:tracePt t="100342" x="3321050" y="6216650"/>
          <p14:tracePt t="100524" x="3333750" y="6216650"/>
          <p14:tracePt t="100565" x="3340100" y="6210300"/>
          <p14:tracePt t="100573" x="3352800" y="6210300"/>
          <p14:tracePt t="100579" x="3359150" y="6210300"/>
          <p14:tracePt t="100593" x="3371850" y="6210300"/>
          <p14:tracePt t="100594" x="3422650" y="6191250"/>
          <p14:tracePt t="100610" x="3486150" y="6172200"/>
          <p14:tracePt t="100626" x="3492500" y="6172200"/>
          <p14:tracePt t="100643" x="3517900" y="6165850"/>
          <p14:tracePt t="100982" x="0" y="0"/>
        </p14:tracePtLst>
        <p14:tracePtLst>
          <p14:tracePt t="106995" x="8172450" y="3003550"/>
          <p14:tracePt t="107124" x="8178800" y="3003550"/>
          <p14:tracePt t="107157" x="8185150" y="3003550"/>
          <p14:tracePt t="107212" x="8197850" y="3003550"/>
          <p14:tracePt t="107228" x="8204200" y="3003550"/>
          <p14:tracePt t="107244" x="8210550" y="3009900"/>
          <p14:tracePt t="107252" x="8223250" y="3009900"/>
          <p14:tracePt t="107270" x="8248650" y="3035300"/>
          <p14:tracePt t="107276" x="8312150" y="3073400"/>
          <p14:tracePt t="107287" x="8356600" y="3111500"/>
          <p14:tracePt t="107308" x="8432800" y="3175000"/>
          <p14:tracePt t="107321" x="8502650" y="3244850"/>
          <p14:tracePt t="107338" x="8553450" y="3295650"/>
          <p14:tracePt t="107354" x="8578850" y="3327400"/>
          <p14:tracePt t="107372" x="8591550" y="3352800"/>
          <p14:tracePt t="107388" x="8591550" y="3371850"/>
          <p14:tracePt t="107404" x="8597900" y="3384550"/>
          <p14:tracePt t="107421" x="8597900" y="3403600"/>
          <p14:tracePt t="107438" x="8623300" y="3460750"/>
          <p14:tracePt t="107454" x="8636000" y="3473450"/>
          <p14:tracePt t="107471" x="8693150" y="3517900"/>
          <p14:tracePt t="107488" x="8712200" y="3530600"/>
          <p14:tracePt t="107504" x="8731250" y="3549650"/>
          <p14:tracePt t="107521" x="8756650" y="3562350"/>
          <p14:tracePt t="107538" x="8775700" y="3581400"/>
          <p14:tracePt t="107555" x="8782050" y="3587750"/>
          <p14:tracePt t="107852" x="8788400" y="3587750"/>
          <p14:tracePt t="10802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Parent - daughter</a:t>
            </a: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610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How does daughter isotope change with parent decay</a:t>
            </a:r>
          </a:p>
          <a:p>
            <a:pPr lvl="1"/>
            <a:r>
              <a:rPr lang="en-US" dirty="0" smtClean="0"/>
              <a:t>isotope 1 (parent) decays into isotope 2 (daughter)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Rearranging gives</a:t>
            </a:r>
          </a:p>
          <a:p>
            <a:r>
              <a:rPr lang="en-US" dirty="0" smtClean="0"/>
              <a:t>Solve and substitute for N</a:t>
            </a:r>
            <a:r>
              <a:rPr lang="en-US" baseline="-25000" dirty="0" smtClean="0"/>
              <a:t>1</a:t>
            </a:r>
            <a:r>
              <a:rPr lang="en-US" dirty="0" smtClean="0"/>
              <a:t> using N</a:t>
            </a:r>
            <a:r>
              <a:rPr lang="en-US" baseline="-25000" dirty="0" smtClean="0"/>
              <a:t>1t</a:t>
            </a:r>
            <a:r>
              <a:rPr lang="en-US" dirty="0" smtClean="0"/>
              <a:t>=N</a:t>
            </a:r>
            <a:r>
              <a:rPr lang="en-US" baseline="-25000" dirty="0" smtClean="0"/>
              <a:t>1o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baseline="30000" dirty="0" smtClean="0">
                <a:latin typeface="Symbol" pitchFamily="18" charset="2"/>
              </a:rPr>
              <a:t>l</a:t>
            </a:r>
            <a:r>
              <a:rPr lang="en-US" baseline="30000" dirty="0" smtClean="0">
                <a:latin typeface="Times New Roman" pitchFamily="18" charset="0"/>
              </a:rPr>
              <a:t>t</a:t>
            </a:r>
          </a:p>
          <a:p>
            <a:endParaRPr lang="en-US" baseline="30000" dirty="0" smtClean="0">
              <a:latin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</a:rPr>
              <a:t>Linear 1</a:t>
            </a:r>
            <a:r>
              <a:rPr lang="en-US" baseline="30000" dirty="0" smtClean="0">
                <a:latin typeface="Times New Roman" pitchFamily="18" charset="0"/>
              </a:rPr>
              <a:t>st</a:t>
            </a:r>
            <a:r>
              <a:rPr lang="en-US" dirty="0" smtClean="0">
                <a:latin typeface="Times New Roman" pitchFamily="18" charset="0"/>
              </a:rPr>
              <a:t> order differential equation</a:t>
            </a:r>
          </a:p>
          <a:p>
            <a:pPr lvl="2"/>
            <a:r>
              <a:rPr lang="en-US" dirty="0" smtClean="0">
                <a:latin typeface="Times New Roman" pitchFamily="18" charset="0"/>
              </a:rPr>
              <a:t>Solve by integrating factors</a:t>
            </a:r>
          </a:p>
          <a:p>
            <a:r>
              <a:rPr lang="en-US" dirty="0" smtClean="0">
                <a:latin typeface="Times New Roman" pitchFamily="18" charset="0"/>
              </a:rPr>
              <a:t>Multiply by e</a:t>
            </a:r>
            <a:r>
              <a:rPr lang="en-US" baseline="30000" dirty="0" smtClean="0">
                <a:latin typeface="Symbol" pitchFamily="18" charset="2"/>
              </a:rPr>
              <a:t>l</a:t>
            </a:r>
            <a:r>
              <a:rPr lang="en-US" baseline="30000" dirty="0" smtClean="0">
                <a:latin typeface="Times New Roman" pitchFamily="18" charset="0"/>
              </a:rPr>
              <a:t>2t</a:t>
            </a:r>
          </a:p>
          <a:p>
            <a:endParaRPr lang="en-US" dirty="0" smtClean="0">
              <a:latin typeface="Times New Roman" pitchFamily="18" charset="0"/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278292"/>
              </p:ext>
            </p:extLst>
          </p:nvPr>
        </p:nvGraphicFramePr>
        <p:xfrm>
          <a:off x="4495800" y="1981200"/>
          <a:ext cx="2308876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94" name="Equation" r:id="rId7" imgW="1193760" imgH="393480" progId="Equation.3">
                  <p:embed/>
                </p:oleObj>
              </mc:Choice>
              <mc:Fallback>
                <p:oleObj name="Equation" r:id="rId7" imgW="1193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81200"/>
                        <a:ext cx="2308876" cy="762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96854"/>
              </p:ext>
            </p:extLst>
          </p:nvPr>
        </p:nvGraphicFramePr>
        <p:xfrm>
          <a:off x="3733800" y="2743200"/>
          <a:ext cx="324008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95" name="Equation" r:id="rId9" imgW="1422360" imgH="215640" progId="Equation.3">
                  <p:embed/>
                </p:oleObj>
              </mc:Choice>
              <mc:Fallback>
                <p:oleObj name="Equation" r:id="rId9" imgW="14223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743200"/>
                        <a:ext cx="3240088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320591"/>
              </p:ext>
            </p:extLst>
          </p:nvPr>
        </p:nvGraphicFramePr>
        <p:xfrm>
          <a:off x="2362200" y="3657600"/>
          <a:ext cx="387508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96" name="Equation" r:id="rId11" imgW="1701720" imgH="241200" progId="Equation.3">
                  <p:embed/>
                </p:oleObj>
              </mc:Choice>
              <mc:Fallback>
                <p:oleObj name="Equation" r:id="rId11" imgW="17017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657600"/>
                        <a:ext cx="3875087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254262"/>
              </p:ext>
            </p:extLst>
          </p:nvPr>
        </p:nvGraphicFramePr>
        <p:xfrm>
          <a:off x="1835150" y="5603875"/>
          <a:ext cx="517525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97" name="Equation" r:id="rId13" imgW="2273040" imgH="482400" progId="Equation.3">
                  <p:embed/>
                </p:oleObj>
              </mc:Choice>
              <mc:Fallback>
                <p:oleObj name="Equation" r:id="rId13" imgW="2273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603875"/>
                        <a:ext cx="5175250" cy="1101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4191000" y="1828800"/>
            <a:ext cx="2971800" cy="990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Curved Left Arrow 2"/>
          <p:cNvSpPr/>
          <p:nvPr/>
        </p:nvSpPr>
        <p:spPr bwMode="auto">
          <a:xfrm>
            <a:off x="6934200" y="2324100"/>
            <a:ext cx="1066800" cy="800100"/>
          </a:xfrm>
          <a:prstGeom prst="curved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362200" y="3657600"/>
            <a:ext cx="3962400" cy="5334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714500" y="6096000"/>
            <a:ext cx="4229100" cy="609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873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32"/>
    </mc:Choice>
    <mc:Fallback xmlns="">
      <p:transition spd="slow" advTm="8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</p:bldLst>
  </p:timing>
  <p:extLst>
    <p:ext uri="{3A86A75C-4F4B-4683-9AE1-C65F6400EC91}">
      <p14:laserTraceLst xmlns:p14="http://schemas.microsoft.com/office/powerpoint/2010/main">
        <p14:tracePtLst>
          <p14:tracePt t="18362" x="4686300" y="2254250"/>
          <p14:tracePt t="18363" x="4699000" y="2247900"/>
          <p14:tracePt t="18385" x="4711700" y="2241550"/>
          <p14:tracePt t="18393" x="4749800" y="2241550"/>
          <p14:tracePt t="18420" x="4775200" y="2241550"/>
          <p14:tracePt t="18425" x="4806950" y="2235200"/>
          <p14:tracePt t="18433" x="4826000" y="2235200"/>
          <p14:tracePt t="18449" x="4838700" y="2228850"/>
          <p14:tracePt t="18486" x="4851400" y="2228850"/>
          <p14:tracePt t="18489" x="4857750" y="2228850"/>
          <p14:tracePt t="18497" x="4908550" y="2228850"/>
          <p14:tracePt t="18513" x="4965700" y="2241550"/>
          <p14:tracePt t="18529" x="4997450" y="2241550"/>
          <p14:tracePt t="18545" x="5016500" y="2247900"/>
          <p14:tracePt t="18545" x="5035550" y="2247900"/>
          <p14:tracePt t="18562" x="5054600" y="2247900"/>
          <p14:tracePt t="18585" x="5092700" y="2247900"/>
          <p14:tracePt t="18595" x="5130800" y="2254250"/>
          <p14:tracePt t="18628" x="5226050" y="2286000"/>
          <p14:tracePt t="18633" x="5308600" y="2305050"/>
          <p14:tracePt t="18645" x="5384800" y="2317750"/>
          <p14:tracePt t="18662" x="5505450" y="2330450"/>
          <p14:tracePt t="18678" x="5607050" y="2349500"/>
          <p14:tracePt t="18695" x="5670550" y="2349500"/>
          <p14:tracePt t="18711" x="5683250" y="2349500"/>
          <p14:tracePt t="18728" x="5689600" y="2349500"/>
          <p14:tracePt t="18777" x="5702300" y="2349500"/>
          <p14:tracePt t="18817" x="5708650" y="2349500"/>
          <p14:tracePt t="18833" x="5727700" y="2343150"/>
          <p14:tracePt t="18842" x="5734050" y="2330450"/>
          <p14:tracePt t="18845" x="5740400" y="2317750"/>
          <p14:tracePt t="18862" x="5740400" y="2311400"/>
          <p14:tracePt t="18878" x="5753100" y="2298700"/>
          <p14:tracePt t="18945" x="5759450" y="2286000"/>
          <p14:tracePt t="18953" x="5759450" y="2279650"/>
          <p14:tracePt t="18962" x="5765800" y="2273300"/>
          <p14:tracePt t="18963" x="5765800" y="2254250"/>
          <p14:tracePt t="18979" x="5765800" y="2247900"/>
          <p14:tracePt t="18995" x="5765800" y="2241550"/>
          <p14:tracePt t="19012" x="5765800" y="2228850"/>
          <p14:tracePt t="19029" x="5765800" y="2216150"/>
          <p14:tracePt t="19045" x="5759450" y="2209800"/>
          <p14:tracePt t="19081" x="5746750" y="2209800"/>
          <p14:tracePt t="19113" x="5708650" y="2209800"/>
          <p14:tracePt t="19122" x="5695950" y="2209800"/>
          <p14:tracePt t="19129" x="5664200" y="2209800"/>
          <p14:tracePt t="19130" x="5549900" y="2190750"/>
          <p14:tracePt t="19146" x="5492750" y="2184400"/>
          <p14:tracePt t="19162" x="5429250" y="2184400"/>
          <p14:tracePt t="19180" x="5372100" y="2184400"/>
          <p14:tracePt t="19195" x="5327650" y="2184400"/>
          <p14:tracePt t="19212" x="5181600" y="2197100"/>
          <p14:tracePt t="19229" x="5118100" y="2203450"/>
          <p14:tracePt t="19246" x="5092700" y="2209800"/>
          <p14:tracePt t="19262" x="5092700" y="2216150"/>
          <p14:tracePt t="19279" x="5080000" y="2228850"/>
          <p14:tracePt t="19296" x="5073650" y="2266950"/>
          <p14:tracePt t="19312" x="5054600" y="2317750"/>
          <p14:tracePt t="19330" x="5041900" y="2349500"/>
          <p14:tracePt t="19346" x="5035550" y="2406650"/>
          <p14:tracePt t="19363" x="5035550" y="2425700"/>
          <p14:tracePt t="19379" x="5035550" y="2438400"/>
          <p14:tracePt t="19396" x="5041900" y="2451100"/>
          <p14:tracePt t="19412" x="5092700" y="2495550"/>
          <p14:tracePt t="19429" x="5149850" y="2546350"/>
          <p14:tracePt t="19446" x="5232400" y="2603500"/>
          <p14:tracePt t="19463" x="5359400" y="2673350"/>
          <p14:tracePt t="19479" x="5422900" y="2698750"/>
          <p14:tracePt t="19496" x="5435600" y="2698750"/>
          <p14:tracePt t="19513" x="5461000" y="2698750"/>
          <p14:tracePt t="19530" x="5499100" y="2698750"/>
          <p14:tracePt t="19546" x="5556250" y="2698750"/>
          <p14:tracePt t="19563" x="5638800" y="2673350"/>
          <p14:tracePt t="19580" x="5721350" y="2654300"/>
          <p14:tracePt t="19596" x="5772150" y="2635250"/>
          <p14:tracePt t="19613" x="5867400" y="2578100"/>
          <p14:tracePt t="19630" x="5937250" y="2540000"/>
          <p14:tracePt t="19646" x="5962650" y="2520950"/>
          <p14:tracePt t="19663" x="5975350" y="2489200"/>
          <p14:tracePt t="19680" x="5988050" y="2470150"/>
          <p14:tracePt t="19697" x="6000750" y="2425700"/>
          <p14:tracePt t="19713" x="6019800" y="2343150"/>
          <p14:tracePt t="19730" x="6026150" y="2305050"/>
          <p14:tracePt t="19746" x="6038850" y="2254250"/>
          <p14:tracePt t="19763" x="6045200" y="2216150"/>
          <p14:tracePt t="19780" x="6045200" y="2165350"/>
          <p14:tracePt t="19797" x="6045200" y="2152650"/>
          <p14:tracePt t="19813" x="6038850" y="2114550"/>
          <p14:tracePt t="19830" x="6032500" y="2101850"/>
          <p14:tracePt t="19847" x="6032500" y="2095500"/>
          <p14:tracePt t="19863" x="6026150" y="2076450"/>
          <p14:tracePt t="19880" x="6007100" y="2070100"/>
          <p14:tracePt t="19897" x="5930900" y="2051050"/>
          <p14:tracePt t="19914" x="5842000" y="2032000"/>
          <p14:tracePt t="19930" x="5708650" y="2019300"/>
          <p14:tracePt t="19948" x="5556250" y="2019300"/>
          <p14:tracePt t="19964" x="5416550" y="2019300"/>
          <p14:tracePt t="19980" x="5302250" y="2051050"/>
          <p14:tracePt t="19997" x="5283200" y="2063750"/>
          <p14:tracePt t="20013" x="5086350" y="2127250"/>
          <p14:tracePt t="20030" x="4997450" y="2171700"/>
          <p14:tracePt t="20047" x="4965700" y="2203450"/>
          <p14:tracePt t="20064" x="4953000" y="2247900"/>
          <p14:tracePt t="20080" x="4933950" y="2298700"/>
          <p14:tracePt t="20097" x="4908550" y="2413000"/>
          <p14:tracePt t="20114" x="4902200" y="2463800"/>
          <p14:tracePt t="20130" x="4902200" y="2501900"/>
          <p14:tracePt t="20147" x="4902200" y="2546350"/>
          <p14:tracePt t="20164" x="4908550" y="2590800"/>
          <p14:tracePt t="20181" x="4914900" y="2609850"/>
          <p14:tracePt t="20197" x="4914900" y="2616200"/>
          <p14:tracePt t="20214" x="4972050" y="2679700"/>
          <p14:tracePt t="20231" x="5054600" y="2743200"/>
          <p14:tracePt t="20247" x="5162550" y="2800350"/>
          <p14:tracePt t="20264" x="5340350" y="2870200"/>
          <p14:tracePt t="20281" x="5537200" y="2933700"/>
          <p14:tracePt t="20298" x="5594350" y="2946400"/>
          <p14:tracePt t="20314" x="5689600" y="2933700"/>
          <p14:tracePt t="20331" x="5740400" y="2914650"/>
          <p14:tracePt t="20347" x="5803900" y="2882900"/>
          <p14:tracePt t="20364" x="5899150" y="2813050"/>
          <p14:tracePt t="20382" x="5969000" y="2736850"/>
          <p14:tracePt t="20398" x="6045200" y="2654300"/>
          <p14:tracePt t="20414" x="6108700" y="2546350"/>
          <p14:tracePt t="20431" x="6121400" y="2501900"/>
          <p14:tracePt t="20448" x="6127750" y="2470150"/>
          <p14:tracePt t="20464" x="6134100" y="2413000"/>
          <p14:tracePt t="20482" x="6127750" y="2368550"/>
          <p14:tracePt t="20498" x="6127750" y="2336800"/>
          <p14:tracePt t="20515" x="6115050" y="2298700"/>
          <p14:tracePt t="20531" x="6096000" y="2254250"/>
          <p14:tracePt t="20548" x="6076950" y="2203450"/>
          <p14:tracePt t="20564" x="6051550" y="2152650"/>
          <p14:tracePt t="20581" x="6045200" y="2127250"/>
          <p14:tracePt t="20598" x="6013450" y="2076450"/>
          <p14:tracePt t="20615" x="5994400" y="2051050"/>
          <p14:tracePt t="20632" x="5975350" y="2032000"/>
          <p14:tracePt t="20648" x="5956300" y="2019300"/>
          <p14:tracePt t="20665" x="5918200" y="2006600"/>
          <p14:tracePt t="20682" x="5867400" y="2006600"/>
          <p14:tracePt t="20698" x="5772150" y="2006600"/>
          <p14:tracePt t="20715" x="5657850" y="2019300"/>
          <p14:tracePt t="20731" x="5543550" y="2057400"/>
          <p14:tracePt t="20748" x="5334000" y="2133600"/>
          <p14:tracePt t="20765" x="5245100" y="2184400"/>
          <p14:tracePt t="20782" x="5168900" y="2241550"/>
          <p14:tracePt t="20798" x="5118100" y="2298700"/>
          <p14:tracePt t="20815" x="5092700" y="2324100"/>
          <p14:tracePt t="20831" x="5073650" y="2368550"/>
          <p14:tracePt t="20848" x="5054600" y="2413000"/>
          <p14:tracePt t="20865" x="5054600" y="2457450"/>
          <p14:tracePt t="20882" x="5054600" y="2501900"/>
          <p14:tracePt t="20898" x="5067300" y="2565400"/>
          <p14:tracePt t="20915" x="5086350" y="2616200"/>
          <p14:tracePt t="20932" x="5105400" y="2667000"/>
          <p14:tracePt t="20948" x="5111750" y="2679700"/>
          <p14:tracePt t="20965" x="5137150" y="2686050"/>
          <p14:tracePt t="20982" x="5156200" y="2692400"/>
          <p14:tracePt t="20998" x="5175250" y="2692400"/>
          <p14:tracePt t="21015" x="5213350" y="2698750"/>
          <p14:tracePt t="21032" x="5276850" y="2711450"/>
          <p14:tracePt t="21049" x="5549900" y="2730500"/>
          <p14:tracePt t="21066" x="5988050" y="2679700"/>
          <p14:tracePt t="21082" x="6165850" y="2635250"/>
          <p14:tracePt t="21099" x="6261100" y="2609850"/>
          <p14:tracePt t="21115" x="6305550" y="2584450"/>
          <p14:tracePt t="21132" x="6343650" y="2565400"/>
          <p14:tracePt t="21149" x="6369050" y="2527300"/>
          <p14:tracePt t="21165" x="6375400" y="2501900"/>
          <p14:tracePt t="21182" x="6381750" y="2470150"/>
          <p14:tracePt t="21199" x="6394450" y="2425700"/>
          <p14:tracePt t="21216" x="6394450" y="2393950"/>
          <p14:tracePt t="21232" x="6388100" y="2362200"/>
          <p14:tracePt t="21249" x="6375400" y="2336800"/>
          <p14:tracePt t="21267" x="6362700" y="2317750"/>
          <p14:tracePt t="21282" x="6350000" y="2298700"/>
          <p14:tracePt t="21299" x="6337300" y="2292350"/>
          <p14:tracePt t="21316" x="6324600" y="2279650"/>
          <p14:tracePt t="21332" x="6305550" y="2260600"/>
          <p14:tracePt t="21349" x="6184900" y="2235200"/>
          <p14:tracePt t="21366" x="6083300" y="2216150"/>
          <p14:tracePt t="21383" x="5981700" y="2203450"/>
          <p14:tracePt t="21399" x="5848350" y="2184400"/>
          <p14:tracePt t="21416" x="5778500" y="2171700"/>
          <p14:tracePt t="21416" x="5734050" y="2165350"/>
          <p14:tracePt t="21433" x="5689600" y="2165350"/>
          <p14:tracePt t="21449" x="5657850" y="2165350"/>
          <p14:tracePt t="21466" x="5613400" y="2171700"/>
          <p14:tracePt t="21482" x="5530850" y="2203450"/>
          <p14:tracePt t="21499" x="5448300" y="2235200"/>
          <p14:tracePt t="21516" x="5334000" y="2266950"/>
          <p14:tracePt t="21533" x="5289550" y="2298700"/>
          <p14:tracePt t="21550" x="5264150" y="2317750"/>
          <p14:tracePt t="21566" x="5251450" y="2343150"/>
          <p14:tracePt t="21583" x="5251450" y="2362200"/>
          <p14:tracePt t="21599" x="5251450" y="2368550"/>
          <p14:tracePt t="21616" x="5251450" y="2374900"/>
          <p14:tracePt t="21616" x="5251450" y="2387600"/>
          <p14:tracePt t="21633" x="5270500" y="2406650"/>
          <p14:tracePt t="21649" x="5289550" y="2425700"/>
          <p14:tracePt t="21666" x="5295900" y="2432050"/>
          <p14:tracePt t="21683" x="5321300" y="2444750"/>
          <p14:tracePt t="21700" x="5327650" y="2451100"/>
          <p14:tracePt t="21716" x="5365750" y="2463800"/>
          <p14:tracePt t="21733" x="5391150" y="2470150"/>
          <p14:tracePt t="21750" x="5397500" y="2476500"/>
          <p14:tracePt t="21766" x="5403850" y="2476500"/>
          <p14:tracePt t="21801" x="5410200" y="2476500"/>
          <p14:tracePt t="21817" x="5416550" y="2476500"/>
          <p14:tracePt t="21836" x="5422900" y="2476500"/>
          <p14:tracePt t="22065" x="5422900" y="2482850"/>
          <p14:tracePt t="22073" x="5435600" y="2533650"/>
          <p14:tracePt t="22073" x="5448300" y="2546350"/>
          <p14:tracePt t="22089" x="5448300" y="2559050"/>
          <p14:tracePt t="22100" x="5467350" y="2578100"/>
          <p14:tracePt t="22105" x="5486400" y="2597150"/>
          <p14:tracePt t="22117" x="5492750" y="2616200"/>
          <p14:tracePt t="22133" x="5499100" y="2622550"/>
          <p14:tracePt t="22297" x="5499100" y="2616200"/>
          <p14:tracePt t="22305" x="5492750" y="2609850"/>
          <p14:tracePt t="22313" x="5480050" y="2597150"/>
          <p14:tracePt t="22313" x="5467350" y="2590800"/>
          <p14:tracePt t="22321" x="5467350" y="2584450"/>
          <p14:tracePt t="22333" x="5461000" y="2578100"/>
          <p14:tracePt t="22433" x="5499100" y="2571750"/>
          <p14:tracePt t="22443" x="5543550" y="2571750"/>
          <p14:tracePt t="22460" x="5619750" y="2571750"/>
          <p14:tracePt t="22460" x="5683250" y="2571750"/>
          <p14:tracePt t="22467" x="5988050" y="2590800"/>
          <p14:tracePt t="22485" x="6115050" y="2597150"/>
          <p14:tracePt t="22501" x="6184900" y="2603500"/>
          <p14:tracePt t="22518" x="6261100" y="2603500"/>
          <p14:tracePt t="22534" x="6273800" y="2603500"/>
          <p14:tracePt t="22617" x="6273800" y="2609850"/>
          <p14:tracePt t="22625" x="6261100" y="2609850"/>
          <p14:tracePt t="22634" x="6248400" y="2609850"/>
          <p14:tracePt t="22635" x="6153150" y="2597150"/>
          <p14:tracePt t="22651" x="6007100" y="2565400"/>
          <p14:tracePt t="22668" x="5829300" y="2533650"/>
          <p14:tracePt t="22684" x="5689600" y="2514600"/>
          <p14:tracePt t="22701" x="5486400" y="2495550"/>
          <p14:tracePt t="22719" x="5454650" y="2489200"/>
          <p14:tracePt t="22735" x="5435600" y="2489200"/>
          <p14:tracePt t="22945" x="5441950" y="2489200"/>
          <p14:tracePt t="22961" x="5467350" y="2489200"/>
          <p14:tracePt t="22969" x="5486400" y="2489200"/>
          <p14:tracePt t="22969" x="5511800" y="2489200"/>
          <p14:tracePt t="22985" x="5518150" y="2489200"/>
          <p14:tracePt t="23002" x="5530850" y="2489200"/>
          <p14:tracePt t="23129" x="5537200" y="2489200"/>
          <p14:tracePt t="23153" x="5543550" y="2489200"/>
          <p14:tracePt t="23457" x="5549900" y="2495550"/>
          <p14:tracePt t="23465" x="5607050" y="2514600"/>
          <p14:tracePt t="23473" x="5638800" y="2520950"/>
          <p14:tracePt t="23473" x="5708650" y="2540000"/>
          <p14:tracePt t="23489" x="5734050" y="2540000"/>
          <p14:tracePt t="23490" x="5772150" y="2552700"/>
          <p14:tracePt t="23505" x="5835650" y="2559050"/>
          <p14:tracePt t="23519" x="5873750" y="2559050"/>
          <p14:tracePt t="23536" x="5943600" y="2578100"/>
          <p14:tracePt t="23536" x="5981700" y="2584450"/>
          <p14:tracePt t="23553" x="6057900" y="2590800"/>
          <p14:tracePt t="23570" x="6153150" y="2603500"/>
          <p14:tracePt t="23586" x="6184900" y="2603500"/>
          <p14:tracePt t="23603" x="6223000" y="2609850"/>
          <p14:tracePt t="23619" x="6235700" y="2609850"/>
          <p14:tracePt t="23636" x="6267450" y="2609850"/>
          <p14:tracePt t="23653" x="6356350" y="2609850"/>
          <p14:tracePt t="23670" x="6451600" y="2609850"/>
          <p14:tracePt t="23686" x="6553200" y="2609850"/>
          <p14:tracePt t="23703" x="6578600" y="2603500"/>
          <p14:tracePt t="23719" x="6597650" y="2590800"/>
          <p14:tracePt t="23736" x="6623050" y="2552700"/>
          <p14:tracePt t="23753" x="6623050" y="2546350"/>
          <p14:tracePt t="23770" x="6635750" y="2527300"/>
          <p14:tracePt t="23786" x="6648450" y="2508250"/>
          <p14:tracePt t="23803" x="6654800" y="2457450"/>
          <p14:tracePt t="23820" x="6654800" y="2432050"/>
          <p14:tracePt t="23836" x="6654800" y="2381250"/>
          <p14:tracePt t="23853" x="6654800" y="2349500"/>
          <p14:tracePt t="23870" x="6654800" y="2330450"/>
          <p14:tracePt t="23887" x="6648450" y="2305050"/>
          <p14:tracePt t="23903" x="6642100" y="2298700"/>
          <p14:tracePt t="23920" x="6635750" y="2286000"/>
          <p14:tracePt t="23969" x="6623050" y="2279650"/>
          <p14:tracePt t="23977" x="6623050" y="2273300"/>
          <p14:tracePt t="23985" x="6616700" y="2266950"/>
          <p14:tracePt t="24003" x="6610350" y="2266950"/>
          <p14:tracePt t="24004" x="6578600" y="2254250"/>
          <p14:tracePt t="24021" x="6527800" y="2247900"/>
          <p14:tracePt t="24037" x="6470650" y="2235200"/>
          <p14:tracePt t="24054" x="6419850" y="2235200"/>
          <p14:tracePt t="24070" x="6324600" y="2241550"/>
          <p14:tracePt t="24087" x="6248400" y="2254250"/>
          <p14:tracePt t="24104" x="6197600" y="2266950"/>
          <p14:tracePt t="24120" x="6140450" y="2286000"/>
          <p14:tracePt t="24137" x="6102350" y="2298700"/>
          <p14:tracePt t="24154" x="6083300" y="2311400"/>
          <p14:tracePt t="24171" x="6019800" y="2330450"/>
          <p14:tracePt t="24187" x="6013450" y="2336800"/>
          <p14:tracePt t="24203" x="6000750" y="2349500"/>
          <p14:tracePt t="24220" x="5994400" y="2368550"/>
          <p14:tracePt t="24237" x="5994400" y="2381250"/>
          <p14:tracePt t="24254" x="5994400" y="2400300"/>
          <p14:tracePt t="24271" x="5994400" y="2413000"/>
          <p14:tracePt t="24287" x="5994400" y="2425700"/>
          <p14:tracePt t="24304" x="6013450" y="2444750"/>
          <p14:tracePt t="24321" x="6051550" y="2476500"/>
          <p14:tracePt t="24337" x="6096000" y="2514600"/>
          <p14:tracePt t="24354" x="6159500" y="2552700"/>
          <p14:tracePt t="24371" x="6267450" y="2597150"/>
          <p14:tracePt t="24387" x="6369050" y="2616200"/>
          <p14:tracePt t="24404" x="6534150" y="2628900"/>
          <p14:tracePt t="24421" x="6610350" y="2628900"/>
          <p14:tracePt t="24437" x="6699250" y="2628900"/>
          <p14:tracePt t="24455" x="6769100" y="2622550"/>
          <p14:tracePt t="24471" x="6807200" y="2616200"/>
          <p14:tracePt t="24487" x="6819900" y="2603500"/>
          <p14:tracePt t="24504" x="6826250" y="2590800"/>
          <p14:tracePt t="24521" x="6832600" y="2571750"/>
          <p14:tracePt t="24538" x="6832600" y="2527300"/>
          <p14:tracePt t="24554" x="6826250" y="2495550"/>
          <p14:tracePt t="24571" x="6807200" y="2451100"/>
          <p14:tracePt t="24588" x="6794500" y="2400300"/>
          <p14:tracePt t="24604" x="6756400" y="2311400"/>
          <p14:tracePt t="24622" x="6750050" y="2279650"/>
          <p14:tracePt t="24638" x="6743700" y="2235200"/>
          <p14:tracePt t="24654" x="6711950" y="2184400"/>
          <p14:tracePt t="24671" x="6705600" y="2171700"/>
          <p14:tracePt t="24688" x="6699250" y="2165350"/>
          <p14:tracePt t="24688" x="6686550" y="2159000"/>
          <p14:tracePt t="24730" x="6686550" y="2152650"/>
          <p14:tracePt t="24738" x="6673850" y="2146300"/>
          <p14:tracePt t="24745" x="6635750" y="2133600"/>
          <p14:tracePt t="24755" x="6578600" y="2120900"/>
          <p14:tracePt t="24771" x="6521450" y="2120900"/>
          <p14:tracePt t="24788" x="6470650" y="2120900"/>
          <p14:tracePt t="24805" x="6330950" y="2152650"/>
          <p14:tracePt t="24821" x="6184900" y="2178050"/>
          <p14:tracePt t="24838" x="5994400" y="2228850"/>
          <p14:tracePt t="24855" x="5956300" y="2241550"/>
          <p14:tracePt t="24872" x="5930900" y="2260600"/>
          <p14:tracePt t="24888" x="5924550" y="2286000"/>
          <p14:tracePt t="24905" x="5918200" y="2311400"/>
          <p14:tracePt t="24922" x="5918200" y="2336800"/>
          <p14:tracePt t="24939" x="5918200" y="2355850"/>
          <p14:tracePt t="24955" x="5924550" y="2374900"/>
          <p14:tracePt t="24972" x="5930900" y="2387600"/>
          <p14:tracePt t="24988" x="5937250" y="2400300"/>
          <p14:tracePt t="25005" x="5975350" y="2425700"/>
          <p14:tracePt t="25022" x="6089650" y="2482850"/>
          <p14:tracePt t="25038" x="6184900" y="2520950"/>
          <p14:tracePt t="25055" x="6280150" y="2552700"/>
          <p14:tracePt t="25072" x="6350000" y="2584450"/>
          <p14:tracePt t="25072" x="6407150" y="2597150"/>
          <p14:tracePt t="25089" x="6534150" y="2616200"/>
          <p14:tracePt t="25105" x="6623050" y="2622550"/>
          <p14:tracePt t="25122" x="6731000" y="2622550"/>
          <p14:tracePt t="25139" x="6781800" y="2603500"/>
          <p14:tracePt t="25155" x="6819900" y="2590800"/>
          <p14:tracePt t="25172" x="6845300" y="2565400"/>
          <p14:tracePt t="25189" x="6883400" y="2514600"/>
          <p14:tracePt t="25206" x="6889750" y="2476500"/>
          <p14:tracePt t="25222" x="6896100" y="2457450"/>
          <p14:tracePt t="25239" x="6902450" y="2438400"/>
          <p14:tracePt t="25255" x="6902450" y="2406650"/>
          <p14:tracePt t="25272" x="6902450" y="2336800"/>
          <p14:tracePt t="25289" x="6896100" y="2324100"/>
          <p14:tracePt t="25306" x="6883400" y="2286000"/>
          <p14:tracePt t="25322" x="6877050" y="2279650"/>
          <p14:tracePt t="25340" x="6877050" y="2273300"/>
          <p14:tracePt t="25356" x="6864350" y="2266950"/>
          <p14:tracePt t="25372" x="6845300" y="2254250"/>
          <p14:tracePt t="25389" x="6813550" y="2241550"/>
          <p14:tracePt t="25406" x="6762750" y="2235200"/>
          <p14:tracePt t="25422" x="6667500" y="2228850"/>
          <p14:tracePt t="25439" x="6521450" y="2228850"/>
          <p14:tracePt t="25456" x="6369050" y="2228850"/>
          <p14:tracePt t="25472" x="6089650" y="2273300"/>
          <p14:tracePt t="25489" x="6038850" y="2286000"/>
          <p14:tracePt t="25506" x="6032500" y="2298700"/>
          <p14:tracePt t="25522" x="6019800" y="2311400"/>
          <p14:tracePt t="25539" x="6013450" y="2349500"/>
          <p14:tracePt t="25556" x="6000750" y="2381250"/>
          <p14:tracePt t="25573" x="5994400" y="2444750"/>
          <p14:tracePt t="25589" x="5994400" y="2470150"/>
          <p14:tracePt t="25606" x="5994400" y="2533650"/>
          <p14:tracePt t="25623" x="6000750" y="2559050"/>
          <p14:tracePt t="25640" x="6007100" y="2571750"/>
          <p14:tracePt t="25656" x="6026150" y="2590800"/>
          <p14:tracePt t="25673" x="6083300" y="2609850"/>
          <p14:tracePt t="25690" x="6146800" y="2628900"/>
          <p14:tracePt t="25706" x="6216650" y="2641600"/>
          <p14:tracePt t="25723" x="6273800" y="2641600"/>
          <p14:tracePt t="25740" x="6324600" y="2647950"/>
          <p14:tracePt t="25756" x="6381750" y="2641600"/>
          <p14:tracePt t="25773" x="6477000" y="2616200"/>
          <p14:tracePt t="25790" x="6521450" y="2603500"/>
          <p14:tracePt t="25806" x="6731000" y="2546350"/>
          <p14:tracePt t="25823" x="6762750" y="2520950"/>
          <p14:tracePt t="25841" x="6794500" y="2489200"/>
          <p14:tracePt t="25856" x="6832600" y="2451100"/>
          <p14:tracePt t="25873" x="6864350" y="2387600"/>
          <p14:tracePt t="25890" x="6870700" y="2368550"/>
          <p14:tracePt t="25907" x="6877050" y="2330450"/>
          <p14:tracePt t="25923" x="6877050" y="2311400"/>
          <p14:tracePt t="25940" x="6877050" y="2298700"/>
          <p14:tracePt t="25957" x="6870700" y="2273300"/>
          <p14:tracePt t="25973" x="6864350" y="2260600"/>
          <p14:tracePt t="25991" x="6851650" y="2241550"/>
          <p14:tracePt t="26007" x="6838950" y="2228850"/>
          <p14:tracePt t="26023" x="6794500" y="2209800"/>
          <p14:tracePt t="26040" x="6769100" y="2197100"/>
          <p14:tracePt t="26057" x="6731000" y="2197100"/>
          <p14:tracePt t="26073" x="6654800" y="2197100"/>
          <p14:tracePt t="26090" x="6502400" y="2209800"/>
          <p14:tracePt t="26107" x="6350000" y="2235200"/>
          <p14:tracePt t="26123" x="6210300" y="2260600"/>
          <p14:tracePt t="26141" x="6165850" y="2273300"/>
          <p14:tracePt t="26157" x="6146800" y="2286000"/>
          <p14:tracePt t="26174" x="6140450" y="2286000"/>
          <p14:tracePt t="26297" x="6140450" y="2292350"/>
          <p14:tracePt t="26464" x="0" y="0"/>
        </p14:tracePtLst>
        <p14:tracePtLst>
          <p14:tracePt t="33598" x="5397500" y="2489200"/>
          <p14:tracePt t="33640" x="5403850" y="2495550"/>
          <p14:tracePt t="33662" x="5410200" y="2501900"/>
          <p14:tracePt t="33664" x="5416550" y="2501900"/>
          <p14:tracePt t="33695" x="5422900" y="2501900"/>
          <p14:tracePt t="33696" x="5429250" y="2508250"/>
          <p14:tracePt t="33704" x="5441950" y="2514600"/>
          <p14:tracePt t="33720" x="5454650" y="2520950"/>
          <p14:tracePt t="33720" x="5454650" y="2527300"/>
          <p14:tracePt t="33736" x="5473700" y="2527300"/>
          <p14:tracePt t="33769" x="5473700" y="2533650"/>
          <p14:tracePt t="33776" x="5499100" y="2533650"/>
          <p14:tracePt t="33786" x="5505450" y="2533650"/>
          <p14:tracePt t="33808" x="5518150" y="2533650"/>
          <p14:tracePt t="33819" x="5537200" y="2533650"/>
          <p14:tracePt t="33853" x="5568950" y="2533650"/>
          <p14:tracePt t="33856" x="5613400" y="2540000"/>
          <p14:tracePt t="33870" x="5657850" y="2540000"/>
          <p14:tracePt t="33888" x="5702300" y="2533650"/>
          <p14:tracePt t="33904" x="5740400" y="2514600"/>
          <p14:tracePt t="33920" x="5797550" y="2457450"/>
          <p14:tracePt t="33944" x="5810250" y="2432050"/>
          <p14:tracePt t="33960" x="5829300" y="2413000"/>
          <p14:tracePt t="33976" x="5854700" y="2381250"/>
          <p14:tracePt t="33993" x="5873750" y="2343150"/>
          <p14:tracePt t="34008" x="5880100" y="2311400"/>
          <p14:tracePt t="34021" x="5886450" y="2286000"/>
          <p14:tracePt t="34038" x="5886450" y="2260600"/>
          <p14:tracePt t="34054" x="5892800" y="2228850"/>
          <p14:tracePt t="34072" x="5892800" y="2209800"/>
          <p14:tracePt t="34087" x="5892800" y="2203450"/>
          <p14:tracePt t="34185" x="5886450" y="2203450"/>
          <p14:tracePt t="34197" x="5861050" y="2203450"/>
          <p14:tracePt t="34197" x="5842000" y="2216150"/>
          <p14:tracePt t="34204" x="5778500" y="2254250"/>
          <p14:tracePt t="34221" x="5676900" y="2292350"/>
          <p14:tracePt t="34237" x="5549900" y="2336800"/>
          <p14:tracePt t="34255" x="5473700" y="2368550"/>
          <p14:tracePt t="34271" x="5416550" y="2406650"/>
          <p14:tracePt t="34288" x="5391150" y="2444750"/>
          <p14:tracePt t="34304" x="5384800" y="2470150"/>
          <p14:tracePt t="34322" x="5384800" y="2489200"/>
          <p14:tracePt t="34338" x="5378450" y="2508250"/>
          <p14:tracePt t="34355" x="5378450" y="2527300"/>
          <p14:tracePt t="34372" x="5378450" y="2540000"/>
          <p14:tracePt t="34388" x="5403850" y="2565400"/>
          <p14:tracePt t="34405" x="5454650" y="2597150"/>
          <p14:tracePt t="34421" x="5518150" y="2603500"/>
          <p14:tracePt t="34438" x="5537200" y="2603500"/>
          <p14:tracePt t="34455" x="5562600" y="2603500"/>
          <p14:tracePt t="34472" x="5588000" y="2597150"/>
          <p14:tracePt t="34488" x="5607050" y="2578100"/>
          <p14:tracePt t="34505" x="5651500" y="2552700"/>
          <p14:tracePt t="34522" x="5683250" y="2540000"/>
          <p14:tracePt t="34538" x="5746750" y="2495550"/>
          <p14:tracePt t="34555" x="5784850" y="2432050"/>
          <p14:tracePt t="34573" x="5803900" y="2381250"/>
          <p14:tracePt t="34588" x="5810250" y="2336800"/>
          <p14:tracePt t="34605" x="5816600" y="2324100"/>
          <p14:tracePt t="34622" x="5816600" y="2298700"/>
          <p14:tracePt t="34639" x="5816600" y="2292350"/>
          <p14:tracePt t="34681" x="5816600" y="2286000"/>
          <p14:tracePt t="34713" x="5816600" y="2279650"/>
          <p14:tracePt t="34721" x="5810250" y="2273300"/>
          <p14:tracePt t="34761" x="5803900" y="2273300"/>
          <p14:tracePt t="34777" x="5791200" y="2273300"/>
          <p14:tracePt t="34785" x="5734050" y="2273300"/>
          <p14:tracePt t="34801" x="5549900" y="2286000"/>
          <p14:tracePt t="34815" x="5473700" y="2292350"/>
          <p14:tracePt t="34815" x="5416550" y="2311400"/>
          <p14:tracePt t="34825" x="5346700" y="2317750"/>
          <p14:tracePt t="34833" x="5289550" y="2336800"/>
          <p14:tracePt t="34841" x="5238750" y="2355850"/>
          <p14:tracePt t="34856" x="5207000" y="2381250"/>
          <p14:tracePt t="34872" x="5175250" y="2425700"/>
          <p14:tracePt t="34889" x="5168900" y="2444750"/>
          <p14:tracePt t="34906" x="5168900" y="2457450"/>
          <p14:tracePt t="34922" x="5181600" y="2482850"/>
          <p14:tracePt t="34939" x="5187950" y="2495550"/>
          <p14:tracePt t="34956" x="5207000" y="2514600"/>
          <p14:tracePt t="34972" x="5232400" y="2527300"/>
          <p14:tracePt t="34989" x="5270500" y="2540000"/>
          <p14:tracePt t="35006" x="5308600" y="2540000"/>
          <p14:tracePt t="35022" x="5422900" y="2540000"/>
          <p14:tracePt t="35039" x="5505450" y="2533650"/>
          <p14:tracePt t="35056" x="5607050" y="2508250"/>
          <p14:tracePt t="35072" x="5734050" y="2470150"/>
          <p14:tracePt t="35091" x="5810250" y="2444750"/>
          <p14:tracePt t="35106" x="5848350" y="2419350"/>
          <p14:tracePt t="35123" x="5867400" y="2393950"/>
          <p14:tracePt t="35139" x="5873750" y="2374900"/>
          <p14:tracePt t="35156" x="5880100" y="2336800"/>
          <p14:tracePt t="35173" x="5886450" y="2298700"/>
          <p14:tracePt t="35189" x="5886450" y="2279650"/>
          <p14:tracePt t="35206" x="5886450" y="2273300"/>
          <p14:tracePt t="35223" x="5886450" y="2266950"/>
          <p14:tracePt t="35273" x="5880100" y="2266950"/>
          <p14:tracePt t="35305" x="5867400" y="2266950"/>
          <p14:tracePt t="35313" x="5861050" y="2273300"/>
          <p14:tracePt t="35321" x="5854700" y="2273300"/>
          <p14:tracePt t="35332" x="5848350" y="2273300"/>
          <p14:tracePt t="35339" x="5842000" y="2273300"/>
          <p14:tracePt t="35358" x="5829300" y="2286000"/>
          <p14:tracePt t="35373" x="5810250" y="2292350"/>
          <p14:tracePt t="35390" x="5778500" y="2305050"/>
          <p14:tracePt t="35406" x="5740400" y="2317750"/>
          <p14:tracePt t="35423" x="5715000" y="2336800"/>
          <p14:tracePt t="35440" x="5676900" y="2362200"/>
          <p14:tracePt t="35457" x="5657850" y="2381250"/>
          <p14:tracePt t="35474" x="5632450" y="2393950"/>
          <p14:tracePt t="35490" x="5632450" y="2413000"/>
          <p14:tracePt t="35507" x="5632450" y="2419350"/>
          <p14:tracePt t="35523" x="5626100" y="2432050"/>
          <p14:tracePt t="35540" x="5619750" y="2438400"/>
          <p14:tracePt t="35556" x="5619750" y="2451100"/>
          <p14:tracePt t="35573" x="5607050" y="2463800"/>
          <p14:tracePt t="35590" x="5607050" y="2476500"/>
          <p14:tracePt t="35607" x="5607050" y="2482850"/>
          <p14:tracePt t="35623" x="5607050" y="2501900"/>
          <p14:tracePt t="35640" x="5613400" y="2527300"/>
          <p14:tracePt t="35658" x="5619750" y="2527300"/>
          <p14:tracePt t="35881" x="5626100" y="2527300"/>
          <p14:tracePt t="35977" x="5638800" y="2527300"/>
          <p14:tracePt t="35985" x="5651500" y="2527300"/>
          <p14:tracePt t="35993" x="5676900" y="2527300"/>
          <p14:tracePt t="36001" x="5702300" y="2527300"/>
          <p14:tracePt t="36009" x="5753100" y="2533650"/>
          <p14:tracePt t="36024" x="5791200" y="2533650"/>
          <p14:tracePt t="36041" x="5880100" y="2533650"/>
          <p14:tracePt t="36058" x="5892800" y="2533650"/>
          <p14:tracePt t="36075" x="6210300" y="2546350"/>
          <p14:tracePt t="36092" x="6489700" y="2571750"/>
          <p14:tracePt t="36108" x="6673850" y="2590800"/>
          <p14:tracePt t="36124" x="6788150" y="2609850"/>
          <p14:tracePt t="36141" x="6807200" y="2609850"/>
          <p14:tracePt t="36158" x="6813550" y="2609850"/>
          <p14:tracePt t="36289" x="6813550" y="2597150"/>
          <p14:tracePt t="36305" x="6813550" y="2584450"/>
          <p14:tracePt t="36313" x="6813550" y="2578100"/>
          <p14:tracePt t="36329" x="6813550" y="2571750"/>
          <p14:tracePt t="36337" x="6813550" y="2559050"/>
          <p14:tracePt t="36345" x="6813550" y="2533650"/>
          <p14:tracePt t="36358" x="6807200" y="2514600"/>
          <p14:tracePt t="36374" x="6794500" y="2482850"/>
          <p14:tracePt t="36391" x="6775450" y="2432050"/>
          <p14:tracePt t="36408" x="6750050" y="2393950"/>
          <p14:tracePt t="36408" x="6743700" y="2374900"/>
          <p14:tracePt t="36425" x="6724650" y="2349500"/>
          <p14:tracePt t="36441" x="6705600" y="2336800"/>
          <p14:tracePt t="36458" x="6673850" y="2317750"/>
          <p14:tracePt t="36475" x="6648450" y="2305050"/>
          <p14:tracePt t="36491" x="6597650" y="2292350"/>
          <p14:tracePt t="36508" x="6578600" y="2286000"/>
          <p14:tracePt t="36526" x="6553200" y="2286000"/>
          <p14:tracePt t="36542" x="6521450" y="2292350"/>
          <p14:tracePt t="36558" x="6489700" y="2305050"/>
          <p14:tracePt t="36575" x="6445250" y="2330450"/>
          <p14:tracePt t="36591" x="6375400" y="2355850"/>
          <p14:tracePt t="36591" x="6343650" y="2374900"/>
          <p14:tracePt t="36609" x="6305550" y="2413000"/>
          <p14:tracePt t="36625" x="6305550" y="2419350"/>
          <p14:tracePt t="36642" x="6305550" y="2425700"/>
          <p14:tracePt t="36659" x="6305550" y="2438400"/>
          <p14:tracePt t="36675" x="6305550" y="2451100"/>
          <p14:tracePt t="36692" x="6318250" y="2457450"/>
          <p14:tracePt t="36708" x="6324600" y="2463800"/>
          <p14:tracePt t="36725" x="6330950" y="2463800"/>
          <p14:tracePt t="36742" x="6337300" y="2463800"/>
          <p14:tracePt t="36759" x="6362700" y="2463800"/>
          <p14:tracePt t="36775" x="6400800" y="2470150"/>
          <p14:tracePt t="36792" x="6457950" y="2476500"/>
          <p14:tracePt t="36809" x="6521450" y="2476500"/>
          <p14:tracePt t="36825" x="6578600" y="2476500"/>
          <p14:tracePt t="36842" x="6616700" y="2476500"/>
          <p14:tracePt t="36859" x="6635750" y="2470150"/>
          <p14:tracePt t="36875" x="6661150" y="2457450"/>
          <p14:tracePt t="36892" x="6667500" y="2451100"/>
          <p14:tracePt t="36909" x="6680200" y="2432050"/>
          <p14:tracePt t="36925" x="6680200" y="2419350"/>
          <p14:tracePt t="36942" x="6686550" y="2413000"/>
          <p14:tracePt t="36959" x="6686550" y="2406650"/>
          <p14:tracePt t="36976" x="6686550" y="2400300"/>
          <p14:tracePt t="37058" x="6680200" y="2400300"/>
          <p14:tracePt t="37089" x="6667500" y="2400300"/>
          <p14:tracePt t="37217" x="6661150" y="2393950"/>
          <p14:tracePt t="37225" x="6654800" y="2393950"/>
          <p14:tracePt t="37225" x="0" y="0"/>
        </p14:tracePtLst>
        <p14:tracePtLst>
          <p14:tracePt t="42455" x="4349750" y="2832100"/>
          <p14:tracePt t="42610" x="4349750" y="2825750"/>
          <p14:tracePt t="42618" x="4298950" y="2806700"/>
          <p14:tracePt t="42634" x="4254500" y="2794000"/>
          <p14:tracePt t="42652" x="4191000" y="2781300"/>
          <p14:tracePt t="42656" x="4165600" y="2768600"/>
          <p14:tracePt t="42674" x="4146550" y="2768600"/>
          <p14:tracePt t="42686" x="4140200" y="2768600"/>
          <p14:tracePt t="42703" x="4114800" y="2768600"/>
          <p14:tracePt t="42719" x="4102100" y="2762250"/>
          <p14:tracePt t="42736" x="4070350" y="2762250"/>
          <p14:tracePt t="42752" x="4038600" y="2755900"/>
          <p14:tracePt t="42769" x="3994150" y="2755900"/>
          <p14:tracePt t="42785" x="3854450" y="2755900"/>
          <p14:tracePt t="42802" x="3784600" y="2755900"/>
          <p14:tracePt t="42819" x="3740150" y="2755900"/>
          <p14:tracePt t="42835" x="3721100" y="2755900"/>
          <p14:tracePt t="42852" x="3714750" y="2755900"/>
          <p14:tracePt t="42869" x="3695700" y="2774950"/>
          <p14:tracePt t="42886" x="3683000" y="2800350"/>
          <p14:tracePt t="42902" x="3657600" y="2832100"/>
          <p14:tracePt t="42920" x="3651250" y="2851150"/>
          <p14:tracePt t="42936" x="3638550" y="2901950"/>
          <p14:tracePt t="42953" x="3638550" y="2959100"/>
          <p14:tracePt t="42971" x="3638550" y="2990850"/>
          <p14:tracePt t="42987" x="3638550" y="3009900"/>
          <p14:tracePt t="43003" x="3644900" y="3041650"/>
          <p14:tracePt t="43020" x="3657600" y="3060700"/>
          <p14:tracePt t="43036" x="3689350" y="3092450"/>
          <p14:tracePt t="43053" x="3714750" y="3117850"/>
          <p14:tracePt t="43070" x="3752850" y="3136900"/>
          <p14:tracePt t="43087" x="3829050" y="3181350"/>
          <p14:tracePt t="43103" x="3968750" y="3225800"/>
          <p14:tracePt t="43120" x="4038600" y="3251200"/>
          <p14:tracePt t="43137" x="4502150" y="3365500"/>
          <p14:tracePt t="43154" x="4724400" y="3397250"/>
          <p14:tracePt t="43170" x="4870450" y="3435350"/>
          <p14:tracePt t="43187" x="5080000" y="3492500"/>
          <p14:tracePt t="43203" x="5302250" y="3536950"/>
          <p14:tracePt t="43221" x="5511800" y="3556000"/>
          <p14:tracePt t="43237" x="5715000" y="3581400"/>
          <p14:tracePt t="43254" x="6108700" y="3638550"/>
          <p14:tracePt t="43270" x="6350000" y="3663950"/>
          <p14:tracePt t="43287" x="6457950" y="3632200"/>
          <p14:tracePt t="43304" x="6527800" y="3575050"/>
          <p14:tracePt t="43320" x="6597650" y="3536950"/>
          <p14:tracePt t="43337" x="7010400" y="3213100"/>
          <p14:tracePt t="43354" x="7080250" y="3155950"/>
          <p14:tracePt t="43371" x="7086600" y="3149600"/>
          <p14:tracePt t="43387" x="7099300" y="3149600"/>
          <p14:tracePt t="43404" x="7156450" y="3149600"/>
          <p14:tracePt t="43420" x="7213600" y="3149600"/>
          <p14:tracePt t="43437" x="7239000" y="3149600"/>
          <p14:tracePt t="43454" x="7315200" y="3124200"/>
          <p14:tracePt t="43471" x="7391400" y="3048000"/>
          <p14:tracePt t="43487" x="7423150" y="2997200"/>
          <p14:tracePt t="43504" x="7448550" y="2978150"/>
          <p14:tracePt t="43521" x="7448550" y="2971800"/>
          <p14:tracePt t="43537" x="7454900" y="2927350"/>
          <p14:tracePt t="43554" x="7442200" y="2863850"/>
          <p14:tracePt t="43571" x="7410450" y="2813050"/>
          <p14:tracePt t="43587" x="7391400" y="2749550"/>
          <p14:tracePt t="43604" x="7366000" y="2724150"/>
          <p14:tracePt t="43621" x="7346950" y="2705100"/>
          <p14:tracePt t="43640" x="7302500" y="2686050"/>
          <p14:tracePt t="43654" x="7219950" y="2660650"/>
          <p14:tracePt t="43672" x="7092950" y="2622550"/>
          <p14:tracePt t="43688" x="6750050" y="2514600"/>
          <p14:tracePt t="43705" x="6540500" y="2457450"/>
          <p14:tracePt t="43721" x="5816600" y="2273300"/>
          <p14:tracePt t="43738" x="5403850" y="2171700"/>
          <p14:tracePt t="43754" x="5016500" y="2089150"/>
          <p14:tracePt t="43771" x="4730750" y="2057400"/>
          <p14:tracePt t="43788" x="4381500" y="2019300"/>
          <p14:tracePt t="43804" x="4248150" y="2019300"/>
          <p14:tracePt t="43821" x="4191000" y="2038350"/>
          <p14:tracePt t="43838" x="4171950" y="2044700"/>
          <p14:tracePt t="43855" x="4159250" y="2044700"/>
          <p14:tracePt t="43871" x="4140200" y="2051050"/>
          <p14:tracePt t="43888" x="4095750" y="2057400"/>
          <p14:tracePt t="43905" x="4083050" y="2057400"/>
          <p14:tracePt t="43921" x="4076700" y="2063750"/>
          <p14:tracePt t="43938" x="4070350" y="2070100"/>
          <p14:tracePt t="43986" x="4057650" y="2070100"/>
          <p14:tracePt t="44018" x="4057650" y="2076450"/>
          <p14:tracePt t="44209" x="0" y="0"/>
        </p14:tracePtLst>
        <p14:tracePtLst>
          <p14:tracePt t="47002" x="4406900" y="3524250"/>
          <p14:tracePt t="47009" x="4419600" y="3530600"/>
          <p14:tracePt t="47036" x="4419600" y="3536950"/>
          <p14:tracePt t="47057" x="4432300" y="3543300"/>
          <p14:tracePt t="47065" x="4445000" y="3549650"/>
          <p14:tracePt t="47073" x="4451350" y="3549650"/>
          <p14:tracePt t="47081" x="4470400" y="3556000"/>
          <p14:tracePt t="47098" x="4489450" y="3568700"/>
          <p14:tracePt t="47114" x="4502150" y="3575050"/>
          <p14:tracePt t="47130" x="4552950" y="3600450"/>
          <p14:tracePt t="47146" x="4572000" y="3606800"/>
          <p14:tracePt t="47161" x="4667250" y="3638550"/>
          <p14:tracePt t="47177" x="4699000" y="3638550"/>
          <p14:tracePt t="47201" x="4711700" y="3638550"/>
          <p14:tracePt t="47217" x="4724400" y="3638550"/>
          <p14:tracePt t="47242" x="4756150" y="3619500"/>
          <p14:tracePt t="47253" x="4775200" y="3606800"/>
          <p14:tracePt t="47260" x="4787900" y="3581400"/>
          <p14:tracePt t="47281" x="4806950" y="3543300"/>
          <p14:tracePt t="47297" x="4819650" y="3511550"/>
          <p14:tracePt t="47313" x="4832350" y="3473450"/>
          <p14:tracePt t="47329" x="4838700" y="3429000"/>
          <p14:tracePt t="47345" x="4838700" y="3416300"/>
          <p14:tracePt t="47360" x="4838700" y="3378200"/>
          <p14:tracePt t="47377" x="4838700" y="3365500"/>
          <p14:tracePt t="47425" x="4838700" y="3359150"/>
          <p14:tracePt t="47436" x="4832350" y="3352800"/>
          <p14:tracePt t="47453" x="4826000" y="3346450"/>
          <p14:tracePt t="47453" x="4806950" y="3340100"/>
          <p14:tracePt t="47460" x="4800600" y="3327400"/>
          <p14:tracePt t="47477" x="4794250" y="3327400"/>
          <p14:tracePt t="47513" x="4787900" y="3327400"/>
          <p14:tracePt t="47514" x="4781550" y="3321050"/>
          <p14:tracePt t="47527" x="4762500" y="3321050"/>
          <p14:tracePt t="47545" x="4743450" y="3321050"/>
          <p14:tracePt t="47560" x="4641850" y="3378200"/>
          <p14:tracePt t="47578" x="4597400" y="3416300"/>
          <p14:tracePt t="47595" x="4565650" y="3467100"/>
          <p14:tracePt t="47611" x="4521200" y="3543300"/>
          <p14:tracePt t="47628" x="4451350" y="3651250"/>
          <p14:tracePt t="47644" x="4438650" y="3689350"/>
          <p14:tracePt t="47661" x="4432300" y="3702050"/>
          <p14:tracePt t="47677" x="4432300" y="3721100"/>
          <p14:tracePt t="47694" x="4432300" y="3740150"/>
          <p14:tracePt t="47711" x="4432300" y="3765550"/>
          <p14:tracePt t="47728" x="4438650" y="3771900"/>
          <p14:tracePt t="47745" x="4445000" y="3778250"/>
          <p14:tracePt t="47761" x="4457700" y="3790950"/>
          <p14:tracePt t="47778" x="4489450" y="3816350"/>
          <p14:tracePt t="47794" x="4546600" y="3822700"/>
          <p14:tracePt t="47811" x="4584700" y="3822700"/>
          <p14:tracePt t="47828" x="4648200" y="3797300"/>
          <p14:tracePt t="47845" x="4705350" y="3759200"/>
          <p14:tracePt t="47861" x="4756150" y="3727450"/>
          <p14:tracePt t="47878" x="4775200" y="3689350"/>
          <p14:tracePt t="47895" x="4819650" y="3619500"/>
          <p14:tracePt t="47911" x="4838700" y="3594100"/>
          <p14:tracePt t="47927" x="4845050" y="3575050"/>
          <p14:tracePt t="47944" x="4851400" y="3568700"/>
          <p14:tracePt t="47960" x="4851400" y="3524250"/>
          <p14:tracePt t="47977" x="4806950" y="3422650"/>
          <p14:tracePt t="47993" x="4781550" y="3390900"/>
          <p14:tracePt t="48010" x="4756150" y="3359150"/>
          <p14:tracePt t="48027" x="4737100" y="3340100"/>
          <p14:tracePt t="48044" x="4705350" y="3314700"/>
          <p14:tracePt t="48061" x="4591050" y="3276600"/>
          <p14:tracePt t="48077" x="4527550" y="3263900"/>
          <p14:tracePt t="48095" x="4489450" y="3263900"/>
          <p14:tracePt t="48112" x="4438650" y="3276600"/>
          <p14:tracePt t="48128" x="4394200" y="3295650"/>
          <p14:tracePt t="48145" x="4356100" y="3321050"/>
          <p14:tracePt t="48162" x="4337050" y="3340100"/>
          <p14:tracePt t="48178" x="4330700" y="3365500"/>
          <p14:tracePt t="48195" x="4330700" y="3371850"/>
          <p14:tracePt t="48212" x="4324350" y="3384550"/>
          <p14:tracePt t="48228" x="4324350" y="3390900"/>
          <p14:tracePt t="48245" x="4324350" y="3416300"/>
          <p14:tracePt t="48262" x="4349750" y="3460750"/>
          <p14:tracePt t="48278" x="4387850" y="3511550"/>
          <p14:tracePt t="48295" x="4457700" y="3581400"/>
          <p14:tracePt t="48312" x="4508500" y="3619500"/>
          <p14:tracePt t="48329" x="4521200" y="3625850"/>
          <p14:tracePt t="48346" x="4533900" y="3625850"/>
          <p14:tracePt t="48362" x="4565650" y="3638550"/>
          <p14:tracePt t="48379" x="4584700" y="3651250"/>
          <p14:tracePt t="48395" x="4597400" y="3651250"/>
          <p14:tracePt t="48412" x="4616450" y="3657600"/>
          <p14:tracePt t="48429" x="4648200" y="3663950"/>
          <p14:tracePt t="48446" x="4667250" y="3657600"/>
          <p14:tracePt t="48462" x="4679950" y="3657600"/>
          <p14:tracePt t="48479" x="4692650" y="3638550"/>
          <p14:tracePt t="48495" x="4699000" y="3632200"/>
          <p14:tracePt t="48512" x="4705350" y="3606800"/>
          <p14:tracePt t="48529" x="4705350" y="3549650"/>
          <p14:tracePt t="48546" x="4692650" y="3524250"/>
          <p14:tracePt t="48562" x="4692650" y="3517900"/>
          <p14:tracePt t="48579" x="4686300" y="3511550"/>
          <p14:tracePt t="48641" x="4679950" y="3511550"/>
          <p14:tracePt t="48657" x="4667250" y="3511550"/>
          <p14:tracePt t="48665" x="4654550" y="3511550"/>
          <p14:tracePt t="48673" x="4629150" y="3511550"/>
          <p14:tracePt t="48681" x="4597400" y="3536950"/>
          <p14:tracePt t="48696" x="4565650" y="3575050"/>
          <p14:tracePt t="48712" x="4546600" y="3625850"/>
          <p14:tracePt t="48730" x="4540250" y="3689350"/>
          <p14:tracePt t="48746" x="4552950" y="3733800"/>
          <p14:tracePt t="48763" x="4559300" y="3740150"/>
          <p14:tracePt t="48780" x="4578350" y="3740150"/>
          <p14:tracePt t="48857" x="4591050" y="3740150"/>
          <p14:tracePt t="48862" x="4603750" y="3740150"/>
          <p14:tracePt t="48872" x="4610100" y="3746500"/>
          <p14:tracePt t="48879" x="4622800" y="3752850"/>
          <p14:tracePt t="48897" x="4629150" y="3752850"/>
          <p14:tracePt t="48937" x="4635500" y="3752850"/>
          <p14:tracePt t="48955" x="4654550" y="3759200"/>
          <p14:tracePt t="48963" x="4692650" y="3771900"/>
          <p14:tracePt t="48963" x="4870450" y="3822700"/>
          <p14:tracePt t="48979" x="5111750" y="3873500"/>
          <p14:tracePt t="48996" x="5308600" y="3892550"/>
          <p14:tracePt t="49013" x="5448300" y="3911600"/>
          <p14:tracePt t="49030" x="5613400" y="3917950"/>
          <p14:tracePt t="49046" x="5683250" y="3924300"/>
          <p14:tracePt t="49063" x="5727700" y="3924300"/>
          <p14:tracePt t="49080" x="5784850" y="3924300"/>
          <p14:tracePt t="49096" x="5861050" y="3911600"/>
          <p14:tracePt t="49137" x="5867400" y="3911600"/>
          <p14:tracePt t="49153" x="5873750" y="3911600"/>
          <p14:tracePt t="49193" x="5880100" y="3905250"/>
          <p14:tracePt t="49201" x="5892800" y="3898900"/>
          <p14:tracePt t="49213" x="5905500" y="3892550"/>
          <p14:tracePt t="49217" x="5930900" y="3873500"/>
          <p14:tracePt t="49230" x="5949950" y="3867150"/>
          <p14:tracePt t="49247" x="5956300" y="3854450"/>
          <p14:tracePt t="49264" x="5975350" y="3835400"/>
          <p14:tracePt t="49281" x="5994400" y="3810000"/>
          <p14:tracePt t="49297" x="6051550" y="3784600"/>
          <p14:tracePt t="49315" x="6070600" y="3771900"/>
          <p14:tracePt t="49331" x="6083300" y="3759200"/>
          <p14:tracePt t="49347" x="6115050" y="3740150"/>
          <p14:tracePt t="49363" x="6127750" y="3733800"/>
          <p14:tracePt t="49380" x="6140450" y="3721100"/>
          <p14:tracePt t="49397" x="6146800" y="3721100"/>
          <p14:tracePt t="49441" x="6153150" y="3714750"/>
          <p14:tracePt t="49449" x="6159500" y="3708400"/>
          <p14:tracePt t="49450" x="6159500" y="3702050"/>
          <p14:tracePt t="49464" x="6159500" y="3695700"/>
          <p14:tracePt t="49553" x="6159500" y="3689350"/>
          <p14:tracePt t="49585" x="6159500" y="3683000"/>
          <p14:tracePt t="49593" x="6146800" y="3683000"/>
          <p14:tracePt t="49601" x="6146800" y="3676650"/>
          <p14:tracePt t="49609" x="6140450" y="3676650"/>
          <p14:tracePt t="49617" x="6121400" y="3670300"/>
          <p14:tracePt t="49631" x="6115050" y="3670300"/>
          <p14:tracePt t="49647" x="6083300" y="3670300"/>
          <p14:tracePt t="49664" x="6045200" y="3670300"/>
          <p14:tracePt t="49681" x="6007100" y="3670300"/>
          <p14:tracePt t="49697" x="6007100" y="3676650"/>
          <p14:tracePt t="49793" x="6007100" y="3683000"/>
          <p14:tracePt t="49809" x="6013450" y="3689350"/>
          <p14:tracePt t="49817" x="6019800" y="3689350"/>
          <p14:tracePt t="49825" x="6026150" y="3695700"/>
          <p14:tracePt t="49833" x="6045200" y="3695700"/>
          <p14:tracePt t="49848" x="6089650" y="3702050"/>
          <p14:tracePt t="49865" x="6159500" y="3708400"/>
          <p14:tracePt t="49881" x="6184900" y="3708400"/>
          <p14:tracePt t="49898" x="6197600" y="3708400"/>
          <p14:tracePt t="49914" x="6203950" y="3708400"/>
          <p14:tracePt t="49931" x="6210300" y="3708400"/>
          <p14:tracePt t="49948" x="6223000" y="3702050"/>
          <p14:tracePt t="49965" x="6229350" y="3683000"/>
          <p14:tracePt t="49981" x="6229350" y="3676650"/>
          <p14:tracePt t="50041" x="6229350" y="3670300"/>
          <p14:tracePt t="50049" x="6229350" y="3663950"/>
          <p14:tracePt t="50057" x="6216650" y="3663950"/>
          <p14:tracePt t="50065" x="6191250" y="3651250"/>
          <p14:tracePt t="50074" x="6172200" y="3644900"/>
          <p14:tracePt t="50081" x="6146800" y="3632200"/>
          <p14:tracePt t="50098" x="6127750" y="3625850"/>
          <p14:tracePt t="50115" x="6121400" y="3619500"/>
          <p14:tracePt t="50131" x="6115050" y="3619500"/>
          <p14:tracePt t="50169" x="6108700" y="3619500"/>
          <p14:tracePt t="50181" x="6096000" y="3619500"/>
          <p14:tracePt t="50185" x="6083300" y="3632200"/>
          <p14:tracePt t="50198" x="6070600" y="3657600"/>
          <p14:tracePt t="50215" x="6064250" y="3670300"/>
          <p14:tracePt t="50232" x="6064250" y="3683000"/>
          <p14:tracePt t="50248" x="6070600" y="3683000"/>
          <p14:tracePt t="50265" x="6089650" y="3689350"/>
          <p14:tracePt t="50282" x="6096000" y="3689350"/>
          <p14:tracePt t="50299" x="6121400" y="3689350"/>
          <p14:tracePt t="50315" x="6127750" y="3689350"/>
          <p14:tracePt t="50332" x="6134100" y="3689350"/>
          <p14:tracePt t="50349" x="6146800" y="3689350"/>
          <p14:tracePt t="50365" x="6165850" y="3670300"/>
          <p14:tracePt t="50382" x="6172200" y="3657600"/>
          <p14:tracePt t="50398" x="6172200" y="3644900"/>
          <p14:tracePt t="50415" x="6172200" y="3625850"/>
          <p14:tracePt t="50432" x="6172200" y="3613150"/>
          <p14:tracePt t="50449" x="6153150" y="3594100"/>
          <p14:tracePt t="50465" x="6102350" y="3575050"/>
          <p14:tracePt t="50483" x="6051550" y="3562350"/>
          <p14:tracePt t="50499" x="5975350" y="3556000"/>
          <p14:tracePt t="50515" x="5905500" y="3556000"/>
          <p14:tracePt t="50532" x="5886450" y="3556000"/>
          <p14:tracePt t="50549" x="5848350" y="3556000"/>
          <p14:tracePt t="50566" x="5842000" y="3568700"/>
          <p14:tracePt t="50601" x="5842000" y="3575050"/>
          <p14:tracePt t="50617" x="5842000" y="3581400"/>
          <p14:tracePt t="50633" x="5842000" y="3587750"/>
          <p14:tracePt t="50634" x="5848350" y="3594100"/>
          <p14:tracePt t="50649" x="5905500" y="3619500"/>
          <p14:tracePt t="50666" x="5930900" y="3625850"/>
          <p14:tracePt t="50682" x="5949950" y="3632200"/>
          <p14:tracePt t="50699" x="5962650" y="3632200"/>
          <p14:tracePt t="50716" x="5975350" y="3632200"/>
          <p14:tracePt t="50732" x="5988050" y="3632200"/>
          <p14:tracePt t="50749" x="5994400" y="3632200"/>
          <p14:tracePt t="50766" x="6000750" y="3632200"/>
          <p14:tracePt t="50945" x="6007100" y="3632200"/>
          <p14:tracePt t="50954" x="6013450" y="3632200"/>
          <p14:tracePt t="50966" x="6019800" y="3638550"/>
          <p14:tracePt t="50967" x="6026150" y="3638550"/>
          <p14:tracePt t="51033" x="6019800" y="3638550"/>
          <p14:tracePt t="51041" x="5969000" y="3638550"/>
          <p14:tracePt t="51044" x="5924550" y="3638550"/>
          <p14:tracePt t="51050" x="5842000" y="3638550"/>
          <p14:tracePt t="51066" x="5702300" y="3657600"/>
          <p14:tracePt t="51083" x="5549900" y="3683000"/>
          <p14:tracePt t="51099" x="5448300" y="3689350"/>
          <p14:tracePt t="51116" x="5391150" y="3689350"/>
          <p14:tracePt t="51133" x="5359400" y="3689350"/>
          <p14:tracePt t="51150" x="5340350" y="3689350"/>
          <p14:tracePt t="51298" x="5276850" y="3676650"/>
          <p14:tracePt t="51305" x="5245100" y="3676650"/>
          <p14:tracePt t="51316" x="5137150" y="3663950"/>
          <p14:tracePt t="51317" x="5029200" y="3670300"/>
          <p14:tracePt t="51333" x="4959350" y="3676650"/>
          <p14:tracePt t="51350" x="4826000" y="3695700"/>
          <p14:tracePt t="51367" x="4743450" y="3708400"/>
          <p14:tracePt t="51530" x="4749800" y="3708400"/>
          <p14:tracePt t="51554" x="4756150" y="3708400"/>
          <p14:tracePt t="51562" x="4762500" y="3702050"/>
          <p14:tracePt t="51650" x="4768850" y="3702050"/>
          <p14:tracePt t="51661" x="4806950" y="3714750"/>
          <p14:tracePt t="51668" x="4845050" y="3733800"/>
          <p14:tracePt t="51669" x="4984750" y="3746500"/>
          <p14:tracePt t="51685" x="5105400" y="3746500"/>
          <p14:tracePt t="51702" x="5156200" y="3746500"/>
          <p14:tracePt t="51718" x="5162550" y="3746500"/>
          <p14:tracePt t="51946" x="5149850" y="3746500"/>
          <p14:tracePt t="51961" x="5130800" y="3746500"/>
          <p14:tracePt t="51961" x="5124450" y="3746500"/>
          <p14:tracePt t="51970" x="5118100" y="3740150"/>
          <p14:tracePt t="51970" x="5099050" y="3740150"/>
          <p14:tracePt t="51985" x="5099050" y="3733800"/>
          <p14:tracePt t="52154" x="5118100" y="3733800"/>
          <p14:tracePt t="52162" x="5124450" y="3733800"/>
          <p14:tracePt t="52169" x="5130800" y="3733800"/>
          <p14:tracePt t="52170" x="5143500" y="3733800"/>
          <p14:tracePt t="52186" x="5149850" y="3733800"/>
          <p14:tracePt t="52226" x="5162550" y="3733800"/>
          <p14:tracePt t="52227" x="5175250" y="3733800"/>
          <p14:tracePt t="52235" x="5213350" y="3733800"/>
          <p14:tracePt t="52252" x="5270500" y="3733800"/>
          <p14:tracePt t="52269" x="5340350" y="3733800"/>
          <p14:tracePt t="52286" x="5365750" y="3733800"/>
          <p14:tracePt t="52303" x="5391150" y="3733800"/>
          <p14:tracePt t="52320" x="5397500" y="3733800"/>
          <p14:tracePt t="52336" x="5416550" y="3733800"/>
          <p14:tracePt t="52353" x="5461000" y="3727450"/>
          <p14:tracePt t="52369" x="5518150" y="3721100"/>
          <p14:tracePt t="52387" x="5530850" y="3714750"/>
          <p14:tracePt t="52403" x="5537200" y="3714750"/>
          <p14:tracePt t="52420" x="5556250" y="3714750"/>
          <p14:tracePt t="52437" x="5632450" y="3714750"/>
          <p14:tracePt t="52453" x="5759450" y="3721100"/>
          <p14:tracePt t="52469" x="5854700" y="3721100"/>
          <p14:tracePt t="52486" x="5924550" y="3714750"/>
          <p14:tracePt t="52503" x="5956300" y="3714750"/>
          <p14:tracePt t="52520" x="5962650" y="3714750"/>
          <p14:tracePt t="52536" x="5975350" y="3714750"/>
          <p14:tracePt t="52553" x="5981700" y="3714750"/>
          <p14:tracePt t="52553" x="6007100" y="3714750"/>
          <p14:tracePt t="52570" x="6026150" y="3708400"/>
          <p14:tracePt t="52587" x="6038850" y="3708400"/>
          <p14:tracePt t="52603" x="6051550" y="3702050"/>
          <p14:tracePt t="52620" x="6057900" y="3702050"/>
          <p14:tracePt t="52674" x="6064250" y="3695700"/>
          <p14:tracePt t="52682" x="6076950" y="3695700"/>
          <p14:tracePt t="52706" x="6096000" y="3689350"/>
          <p14:tracePt t="52722" x="6096000" y="3683000"/>
          <p14:tracePt t="52794" x="6102350" y="3676650"/>
          <p14:tracePt t="52805" x="6108700" y="3676650"/>
          <p14:tracePt t="52826" x="6108700" y="3663950"/>
          <p14:tracePt t="52914" x="6089650" y="3670300"/>
          <p14:tracePt t="52922" x="6038850" y="3689350"/>
          <p14:tracePt t="52946" x="6013450" y="3695700"/>
          <p14:tracePt t="52955" x="5981700" y="3702050"/>
          <p14:tracePt t="52955" x="5969000" y="3708400"/>
          <p14:tracePt t="52970" x="5956300" y="3714750"/>
          <p14:tracePt t="53106" x="5956300" y="3721100"/>
          <p14:tracePt t="53114" x="5969000" y="3721100"/>
          <p14:tracePt t="53122" x="5981700" y="3721100"/>
          <p14:tracePt t="53130" x="6000750" y="3727450"/>
          <p14:tracePt t="53136" x="6013450" y="3727450"/>
          <p14:tracePt t="53153" x="6108700" y="3733800"/>
          <p14:tracePt t="53170" x="6121400" y="3733800"/>
          <p14:tracePt t="53187" x="6127750" y="3727450"/>
          <p14:tracePt t="53226" x="6140450" y="3714750"/>
          <p14:tracePt t="53242" x="6140450" y="3708400"/>
          <p14:tracePt t="53250" x="6153150" y="3702050"/>
          <p14:tracePt t="53554" x="6153150" y="3689350"/>
          <p14:tracePt t="53564" x="6146800" y="3689350"/>
          <p14:tracePt t="53571" x="6134100" y="3676650"/>
          <p14:tracePt t="53572" x="6121400" y="3670300"/>
          <p14:tracePt t="53588" x="6108700" y="3651250"/>
          <p14:tracePt t="53605" x="6102350" y="3644900"/>
          <p14:tracePt t="53650" x="6096000" y="3644900"/>
          <p14:tracePt t="53785" x="6115050" y="3663950"/>
          <p14:tracePt t="53793" x="6134100" y="3683000"/>
          <p14:tracePt t="53801" x="6146800" y="3695700"/>
          <p14:tracePt t="53804" x="6165850" y="3702050"/>
          <p14:tracePt t="53821" x="6178550" y="3708400"/>
          <p14:tracePt t="53839" x="6184900" y="3714750"/>
          <p14:tracePt t="53889" x="6191250" y="3714750"/>
          <p14:tracePt t="53922" x="6203950" y="3721100"/>
          <p14:tracePt t="53969" x="6203950" y="3727450"/>
          <p14:tracePt t="53977" x="6223000" y="3733800"/>
          <p14:tracePt t="53987" x="6235700" y="3740150"/>
          <p14:tracePt t="53988" x="6254750" y="3752850"/>
          <p14:tracePt t="54004" x="6261100" y="3765550"/>
          <p14:tracePt t="54209" x="6273800" y="3765550"/>
          <p14:tracePt t="54217" x="6280150" y="3778250"/>
          <p14:tracePt t="54224" x="6286500" y="3778250"/>
          <p14:tracePt t="54238" x="6299200" y="3778250"/>
          <p14:tracePt t="54239" x="6318250" y="3778250"/>
          <p14:tracePt t="54255" x="6350000" y="3778250"/>
          <p14:tracePt t="54271" x="6394450" y="3778250"/>
          <p14:tracePt t="54288" x="6496050" y="3784600"/>
          <p14:tracePt t="54305" x="6534150" y="3784600"/>
          <p14:tracePt t="54322" x="6565900" y="3784600"/>
          <p14:tracePt t="54385" x="6578600" y="3778250"/>
          <p14:tracePt t="54393" x="6584950" y="3771900"/>
          <p14:tracePt t="54401" x="6597650" y="3771900"/>
          <p14:tracePt t="54409" x="6610350" y="3759200"/>
          <p14:tracePt t="54481" x="6610350" y="3752850"/>
          <p14:tracePt t="54489" x="6616700" y="3752850"/>
          <p14:tracePt t="54504" x="6629400" y="3740150"/>
          <p14:tracePt t="54537" x="6635750" y="3733800"/>
          <p14:tracePt t="54537" x="6642100" y="3733800"/>
          <p14:tracePt t="54561" x="6648450" y="3733800"/>
          <p14:tracePt t="54697" x="6661150" y="3727450"/>
          <p14:tracePt t="54705" x="6680200" y="3714750"/>
          <p14:tracePt t="54722" x="6686550" y="3714750"/>
          <p14:tracePt t="54723" x="6699250" y="3708400"/>
          <p14:tracePt t="54739" x="6705600" y="3708400"/>
          <p14:tracePt t="54801" x="6711950" y="3708400"/>
          <p14:tracePt t="54804" x="6718300" y="3708400"/>
          <p14:tracePt t="54815" x="6724650" y="3708400"/>
          <p14:tracePt t="54822" x="6756400" y="3714750"/>
          <p14:tracePt t="54839" x="6775450" y="3721100"/>
          <p14:tracePt t="54856" x="6819900" y="3727450"/>
          <p14:tracePt t="54856" x="6832600" y="3727450"/>
          <p14:tracePt t="54874" x="6864350" y="3733800"/>
          <p14:tracePt t="54889" x="6908800" y="3746500"/>
          <p14:tracePt t="54906" x="6927850" y="3759200"/>
          <p14:tracePt t="54923" x="6946900" y="3771900"/>
          <p14:tracePt t="55017" x="6953250" y="3771900"/>
          <p14:tracePt t="55033" x="6959600" y="3771900"/>
          <p14:tracePt t="55073" x="6965950" y="3771900"/>
          <p14:tracePt t="55089" x="6965950" y="3778250"/>
          <p14:tracePt t="55097" x="6985000" y="3778250"/>
          <p14:tracePt t="55115" x="6997700" y="3778250"/>
          <p14:tracePt t="55115" x="7029450" y="3790950"/>
          <p14:tracePt t="55123" x="7073900" y="3797300"/>
          <p14:tracePt t="55140" x="7086600" y="3797300"/>
          <p14:tracePt t="55156" x="7118350" y="3810000"/>
          <p14:tracePt t="55173" x="7169150" y="3810000"/>
          <p14:tracePt t="55190" x="7188200" y="3810000"/>
          <p14:tracePt t="55206" x="7219950" y="3816350"/>
          <p14:tracePt t="55224" x="7239000" y="3816350"/>
          <p14:tracePt t="55240" x="7245350" y="3816350"/>
          <p14:tracePt t="55297" x="7251700" y="3816350"/>
          <p14:tracePt t="55585" x="7251700" y="3810000"/>
          <p14:tracePt t="55593" x="7251700" y="3803650"/>
          <p14:tracePt t="55617" x="7251700" y="3797300"/>
          <p14:tracePt t="55624" x="7245350" y="3784600"/>
          <p14:tracePt t="55641" x="7245350" y="3778250"/>
          <p14:tracePt t="55642" x="7239000" y="3771900"/>
          <p14:tracePt t="55657" x="7239000" y="3765550"/>
          <p14:tracePt t="55697" x="7239000" y="3759200"/>
          <p14:tracePt t="55753" x="7232650" y="3759200"/>
          <p14:tracePt t="55777" x="7232650" y="3752850"/>
          <p14:tracePt t="56329" x="7232650" y="3746500"/>
          <p14:tracePt t="56338" x="7232650" y="3740150"/>
          <p14:tracePt t="56344" x="7239000" y="3740150"/>
          <p14:tracePt t="56358" x="7245350" y="3740150"/>
          <p14:tracePt t="56377" x="7258050" y="3733800"/>
          <p14:tracePt t="56377" x="7264400" y="3727450"/>
          <p14:tracePt t="56392" x="7283450" y="3727450"/>
          <p14:tracePt t="56408" x="7296150" y="3721100"/>
          <p14:tracePt t="56426" x="7334250" y="3714750"/>
          <p14:tracePt t="56442" x="7340600" y="3714750"/>
          <p14:tracePt t="56458" x="7346950" y="3708400"/>
          <p14:tracePt t="56538" x="0" y="0"/>
        </p14:tracePtLst>
        <p14:tracePtLst>
          <p14:tracePt t="70834" x="3181350" y="5588000"/>
          <p14:tracePt t="70937" x="3194050" y="5588000"/>
          <p14:tracePt t="70945" x="3200400" y="5581650"/>
          <p14:tracePt t="70951" x="3213100" y="5581650"/>
          <p14:tracePt t="70969" x="3257550" y="5575300"/>
          <p14:tracePt t="70969" x="3276600" y="5568950"/>
          <p14:tracePt t="70984" x="3308350" y="5562600"/>
          <p14:tracePt t="71000" x="3333750" y="5556250"/>
          <p14:tracePt t="71000" x="3371850" y="5549900"/>
          <p14:tracePt t="71017" x="3416300" y="5524500"/>
          <p14:tracePt t="71034" x="3454400" y="5480050"/>
          <p14:tracePt t="71050" x="3492500" y="5461000"/>
          <p14:tracePt t="71067" x="3524250" y="5435600"/>
          <p14:tracePt t="71084" x="3562350" y="5384800"/>
          <p14:tracePt t="71101" x="3568700" y="5365750"/>
          <p14:tracePt t="71117" x="3575050" y="5346700"/>
          <p14:tracePt t="71134" x="3581400" y="5321300"/>
          <p14:tracePt t="71150" x="3587750" y="5289550"/>
          <p14:tracePt t="71167" x="3594100" y="5251450"/>
          <p14:tracePt t="71183" x="3594100" y="5200650"/>
          <p14:tracePt t="71200" x="3594100" y="5124450"/>
          <p14:tracePt t="71217" x="3587750" y="5105400"/>
          <p14:tracePt t="71234" x="3568700" y="5060950"/>
          <p14:tracePt t="71251" x="3536950" y="4997450"/>
          <p14:tracePt t="71267" x="3505200" y="4940300"/>
          <p14:tracePt t="71284" x="3467100" y="4914900"/>
          <p14:tracePt t="71301" x="3454400" y="4895850"/>
          <p14:tracePt t="71317" x="3435350" y="4895850"/>
          <p14:tracePt t="71334" x="3416300" y="4883150"/>
          <p14:tracePt t="71351" x="3403600" y="4883150"/>
          <p14:tracePt t="71367" x="3282950" y="4876800"/>
          <p14:tracePt t="71384" x="3213100" y="4883150"/>
          <p14:tracePt t="71401" x="3041650" y="4927600"/>
          <p14:tracePt t="71418" x="2933700" y="4953000"/>
          <p14:tracePt t="71434" x="2851150" y="4959350"/>
          <p14:tracePt t="71451" x="2762250" y="4972050"/>
          <p14:tracePt t="71467" x="2743200" y="4984750"/>
          <p14:tracePt t="71484" x="2736850" y="4991100"/>
          <p14:tracePt t="71501" x="2705100" y="5010150"/>
          <p14:tracePt t="71518" x="2673350" y="5054600"/>
          <p14:tracePt t="71534" x="2667000" y="5080000"/>
          <p14:tracePt t="71551" x="2641600" y="5105400"/>
          <p14:tracePt t="71568" x="2622550" y="5194300"/>
          <p14:tracePt t="71584" x="2603500" y="5264150"/>
          <p14:tracePt t="71601" x="2597150" y="5295900"/>
          <p14:tracePt t="71618" x="2584450" y="5321300"/>
          <p14:tracePt t="71634" x="2571750" y="5372100"/>
          <p14:tracePt t="71651" x="2571750" y="5403850"/>
          <p14:tracePt t="71668" x="2571750" y="5435600"/>
          <p14:tracePt t="71684" x="2584450" y="5480050"/>
          <p14:tracePt t="71701" x="2609850" y="5518150"/>
          <p14:tracePt t="71718" x="2654300" y="5549900"/>
          <p14:tracePt t="71734" x="2755900" y="5575300"/>
          <p14:tracePt t="71751" x="2794000" y="5581650"/>
          <p14:tracePt t="71768" x="2927350" y="5619750"/>
          <p14:tracePt t="71768" x="2952750" y="5626100"/>
          <p14:tracePt t="71786" x="3060700" y="5657850"/>
          <p14:tracePt t="71801" x="3162300" y="5689600"/>
          <p14:tracePt t="71818" x="3282950" y="5715000"/>
          <p14:tracePt t="71835" x="3441700" y="5715000"/>
          <p14:tracePt t="71851" x="3543300" y="5689600"/>
          <p14:tracePt t="71868" x="3644900" y="5645150"/>
          <p14:tracePt t="71885" x="3683000" y="5613400"/>
          <p14:tracePt t="71901" x="3721100" y="5588000"/>
          <p14:tracePt t="71918" x="3778250" y="5537200"/>
          <p14:tracePt t="71935" x="3810000" y="5492750"/>
          <p14:tracePt t="71952" x="3829050" y="5473700"/>
          <p14:tracePt t="71968" x="3848100" y="5365750"/>
          <p14:tracePt t="71985" x="3848100" y="5289550"/>
          <p14:tracePt t="72002" x="3841750" y="5270500"/>
          <p14:tracePt t="72018" x="3835400" y="5251450"/>
          <p14:tracePt t="72035" x="3797300" y="5213350"/>
          <p14:tracePt t="72052" x="3752850" y="5181600"/>
          <p14:tracePt t="72068" x="3683000" y="5137150"/>
          <p14:tracePt t="72085" x="3600450" y="5086350"/>
          <p14:tracePt t="72102" x="3530600" y="5054600"/>
          <p14:tracePt t="72118" x="3473450" y="5035550"/>
          <p14:tracePt t="72136" x="3397250" y="5016500"/>
          <p14:tracePt t="72152" x="3359150" y="5010150"/>
          <p14:tracePt t="72168" x="3054350" y="5003800"/>
          <p14:tracePt t="72185" x="2927350" y="5022850"/>
          <p14:tracePt t="72202" x="2768600" y="5035550"/>
          <p14:tracePt t="72219" x="2730500" y="5041900"/>
          <p14:tracePt t="72235" x="2692400" y="5060950"/>
          <p14:tracePt t="72252" x="2673350" y="5073650"/>
          <p14:tracePt t="72269" x="2660650" y="5092700"/>
          <p14:tracePt t="72286" x="2660650" y="5124450"/>
          <p14:tracePt t="72302" x="2628900" y="5245100"/>
          <p14:tracePt t="72319" x="2609850" y="5289550"/>
          <p14:tracePt t="72335" x="2603500" y="5314950"/>
          <p14:tracePt t="72352" x="2597150" y="5346700"/>
          <p14:tracePt t="72369" x="2603500" y="5353050"/>
          <p14:tracePt t="72386" x="2628900" y="5384800"/>
          <p14:tracePt t="72402" x="2647950" y="5410200"/>
          <p14:tracePt t="72419" x="2736850" y="5486400"/>
          <p14:tracePt t="72436" x="2825750" y="5568950"/>
          <p14:tracePt t="72452" x="2933700" y="5645150"/>
          <p14:tracePt t="72469" x="3054350" y="5708650"/>
          <p14:tracePt t="72486" x="3371850" y="5759450"/>
          <p14:tracePt t="72502" x="3511550" y="5753100"/>
          <p14:tracePt t="72520" x="3663950" y="5727700"/>
          <p14:tracePt t="72536" x="3771900" y="5708650"/>
          <p14:tracePt t="72552" x="3886200" y="5676900"/>
          <p14:tracePt t="72569" x="4019550" y="5607050"/>
          <p14:tracePt t="72586" x="4089400" y="5543550"/>
          <p14:tracePt t="72603" x="4133850" y="5467350"/>
          <p14:tracePt t="72620" x="4146550" y="5416550"/>
          <p14:tracePt t="72636" x="4165600" y="5340350"/>
          <p14:tracePt t="72654" x="4165600" y="5226050"/>
          <p14:tracePt t="72669" x="4165600" y="5175250"/>
          <p14:tracePt t="72686" x="4152900" y="5137150"/>
          <p14:tracePt t="72703" x="4140200" y="5099050"/>
          <p14:tracePt t="72719" x="4108450" y="5060950"/>
          <p14:tracePt t="72736" x="3956050" y="4959350"/>
          <p14:tracePt t="72753" x="3568700" y="4806950"/>
          <p14:tracePt t="72769" x="3435350" y="4775200"/>
          <p14:tracePt t="72786" x="3282950" y="4756150"/>
          <p14:tracePt t="72803" x="3117850" y="4749800"/>
          <p14:tracePt t="72819" x="2978150" y="4743450"/>
          <p14:tracePt t="72836" x="2863850" y="4756150"/>
          <p14:tracePt t="72853" x="2679700" y="4864100"/>
          <p14:tracePt t="72870" x="2590800" y="4953000"/>
          <p14:tracePt t="72886" x="2527300" y="5041900"/>
          <p14:tracePt t="72903" x="2470150" y="5162550"/>
          <p14:tracePt t="72920" x="2425700" y="5308600"/>
          <p14:tracePt t="72936" x="2387600" y="5441950"/>
          <p14:tracePt t="72953" x="2393950" y="5695950"/>
          <p14:tracePt t="72970" x="2419350" y="5759450"/>
          <p14:tracePt t="72987" x="2451100" y="5803900"/>
          <p14:tracePt t="73003" x="2495550" y="5829300"/>
          <p14:tracePt t="73020" x="2584450" y="5854700"/>
          <p14:tracePt t="73036" x="2705100" y="5873750"/>
          <p14:tracePt t="73053" x="2876550" y="5873750"/>
          <p14:tracePt t="73070" x="2990850" y="5873750"/>
          <p14:tracePt t="73087" x="3175000" y="5861050"/>
          <p14:tracePt t="73103" x="3371850" y="5835650"/>
          <p14:tracePt t="73120" x="3708400" y="5727700"/>
          <p14:tracePt t="73138" x="3752850" y="5702300"/>
          <p14:tracePt t="73153" x="3886200" y="5600700"/>
          <p14:tracePt t="73170" x="3924300" y="5549900"/>
          <p14:tracePt t="73187" x="3949700" y="5486400"/>
          <p14:tracePt t="73204" x="3949700" y="5397500"/>
          <p14:tracePt t="73221" x="3943350" y="5340350"/>
          <p14:tracePt t="73237" x="3924300" y="5302250"/>
          <p14:tracePt t="73254" x="3892550" y="5238750"/>
          <p14:tracePt t="73270" x="3860800" y="5194300"/>
          <p14:tracePt t="73287" x="3790950" y="5118100"/>
          <p14:tracePt t="73304" x="3663950" y="5022850"/>
          <p14:tracePt t="73304" x="3441700" y="4876800"/>
          <p14:tracePt t="73321" x="3282950" y="4794250"/>
          <p14:tracePt t="73337" x="3200400" y="4762500"/>
          <p14:tracePt t="73354" x="3003550" y="4686300"/>
          <p14:tracePt t="73370" x="2908300" y="4654550"/>
          <p14:tracePt t="73387" x="2901950" y="4654550"/>
          <p14:tracePt t="7350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Parent-daughter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495800"/>
          </a:xfrm>
        </p:spPr>
        <p:txBody>
          <a:bodyPr/>
          <a:lstStyle/>
          <a:p>
            <a:r>
              <a:rPr lang="en-US" dirty="0" smtClean="0"/>
              <a:t>Integrate over 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Multiply by e</a:t>
            </a:r>
            <a:r>
              <a:rPr lang="en-US" baseline="30000" dirty="0" smtClean="0"/>
              <a:t>-</a:t>
            </a:r>
            <a:r>
              <a:rPr lang="en-US" baseline="30000" dirty="0" smtClean="0">
                <a:latin typeface="Symbol" pitchFamily="18" charset="2"/>
              </a:rPr>
              <a:t>l</a:t>
            </a:r>
            <a:r>
              <a:rPr lang="en-US" baseline="-25000" dirty="0" smtClean="0">
                <a:latin typeface="Times New Roman" pitchFamily="18" charset="0"/>
              </a:rPr>
              <a:t>2</a:t>
            </a:r>
            <a:r>
              <a:rPr lang="en-US" baseline="30000" dirty="0" smtClean="0">
                <a:latin typeface="Times New Roman" pitchFamily="18" charset="0"/>
              </a:rPr>
              <a:t>t</a:t>
            </a:r>
            <a:r>
              <a:rPr lang="en-US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and solve for N</a:t>
            </a:r>
            <a:r>
              <a:rPr lang="en-US" baseline="-25000" dirty="0" smtClean="0">
                <a:latin typeface="Times New Roman" pitchFamily="18" charset="0"/>
              </a:rPr>
              <a:t>2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/>
          </a:p>
        </p:txBody>
      </p:sp>
      <p:graphicFrame>
        <p:nvGraphicFramePr>
          <p:cNvPr id="92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606739"/>
              </p:ext>
            </p:extLst>
          </p:nvPr>
        </p:nvGraphicFramePr>
        <p:xfrm>
          <a:off x="1828800" y="1447800"/>
          <a:ext cx="5260975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68" name="Equation" r:id="rId7" imgW="2311200" imgH="914400" progId="Equation.3">
                  <p:embed/>
                </p:oleObj>
              </mc:Choice>
              <mc:Fallback>
                <p:oleObj name="Equation" r:id="rId7" imgW="23112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447800"/>
                        <a:ext cx="5260975" cy="208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710615"/>
              </p:ext>
            </p:extLst>
          </p:nvPr>
        </p:nvGraphicFramePr>
        <p:xfrm>
          <a:off x="762000" y="4271962"/>
          <a:ext cx="712235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69" name="Equation" r:id="rId9" imgW="2539800" imgH="431640" progId="Equation.3">
                  <p:embed/>
                </p:oleObj>
              </mc:Choice>
              <mc:Fallback>
                <p:oleObj name="Equation" r:id="rId9" imgW="253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271962"/>
                        <a:ext cx="7122353" cy="12144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Line 7"/>
          <p:cNvSpPr>
            <a:spLocks noChangeShapeType="1"/>
          </p:cNvSpPr>
          <p:nvPr/>
        </p:nvSpPr>
        <p:spPr bwMode="auto">
          <a:xfrm flipV="1">
            <a:off x="3276600" y="5181600"/>
            <a:ext cx="6858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533400" y="6019800"/>
            <a:ext cx="4090988" cy="457200"/>
          </a:xfrm>
          <a:prstGeom prst="rect">
            <a:avLst/>
          </a:prstGeom>
          <a:solidFill>
            <a:srgbClr val="F4ED6A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Growth of daughter from parent</a:t>
            </a:r>
          </a:p>
        </p:txBody>
      </p:sp>
      <p:sp>
        <p:nvSpPr>
          <p:cNvPr id="9224" name="Line 9"/>
          <p:cNvSpPr>
            <a:spLocks noChangeShapeType="1"/>
          </p:cNvSpPr>
          <p:nvPr/>
        </p:nvSpPr>
        <p:spPr bwMode="auto">
          <a:xfrm flipV="1">
            <a:off x="6858000" y="5067300"/>
            <a:ext cx="0" cy="795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5791200" y="5862638"/>
            <a:ext cx="2069797" cy="461665"/>
          </a:xfrm>
          <a:prstGeom prst="rect">
            <a:avLst/>
          </a:prstGeom>
          <a:solidFill>
            <a:srgbClr val="FE667F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nitial </a:t>
            </a:r>
            <a:r>
              <a:rPr lang="en-US" dirty="0"/>
              <a:t>daughter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33400" y="4267200"/>
            <a:ext cx="8001000" cy="1219200"/>
          </a:xfrm>
          <a:prstGeom prst="ellipse">
            <a:avLst/>
          </a:prstGeom>
          <a:noFill/>
          <a:ln w="571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091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47"/>
    </mc:Choice>
    <mc:Fallback xmlns="">
      <p:transition spd="slow" advTm="8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22" grpId="0" animBg="1"/>
      <p:bldP spid="9223" grpId="0" animBg="1"/>
      <p:bldP spid="9224" grpId="0" animBg="1"/>
      <p:bldP spid="9225" grpId="0" animBg="1"/>
      <p:bldP spid="2" grpId="0" animBg="1"/>
      <p:bldP spid="2" grpId="1" animBg="1"/>
    </p:bldLst>
  </p:timing>
  <p:extLst>
    <p:ext uri="{3A86A75C-4F4B-4683-9AE1-C65F6400EC91}">
      <p14:laserTraceLst xmlns:p14="http://schemas.microsoft.com/office/powerpoint/2010/main">
        <p14:tracePtLst>
          <p14:tracePt t="6468" x="2832100" y="1670050"/>
          <p14:tracePt t="6475" x="2825750" y="1657350"/>
          <p14:tracePt t="6483" x="2813050" y="1651000"/>
          <p14:tracePt t="6491" x="2781300" y="1631950"/>
          <p14:tracePt t="6509" x="2774950" y="1625600"/>
          <p14:tracePt t="6515" x="2749550" y="1612900"/>
          <p14:tracePt t="6526" x="2743200" y="1606550"/>
          <p14:tracePt t="6587" x="2743200" y="1600200"/>
          <p14:tracePt t="6593" x="2724150" y="1593850"/>
          <p14:tracePt t="6602" x="2717800" y="1587500"/>
          <p14:tracePt t="6610" x="2705100" y="1581150"/>
          <p14:tracePt t="6626" x="2692400" y="1574800"/>
          <p14:tracePt t="6667" x="2686050" y="1574800"/>
          <p14:tracePt t="6676" x="2667000" y="1574800"/>
          <p14:tracePt t="6683" x="2616200" y="1568450"/>
          <p14:tracePt t="6693" x="2552700" y="1568450"/>
          <p14:tracePt t="6710" x="2476500" y="1568450"/>
          <p14:tracePt t="6726" x="2419350" y="1581150"/>
          <p14:tracePt t="6743" x="2387600" y="1606550"/>
          <p14:tracePt t="6760" x="2330450" y="1651000"/>
          <p14:tracePt t="6777" x="2311400" y="1682750"/>
          <p14:tracePt t="6793" x="2190750" y="1828800"/>
          <p14:tracePt t="6810" x="2127250" y="1924050"/>
          <p14:tracePt t="6827" x="2089150" y="1955800"/>
          <p14:tracePt t="6844" x="2070100" y="1981200"/>
          <p14:tracePt t="6861" x="2051050" y="2006600"/>
          <p14:tracePt t="6877" x="2025650" y="2038350"/>
          <p14:tracePt t="6893" x="2006600" y="2082800"/>
          <p14:tracePt t="6910" x="1981200" y="2095500"/>
          <p14:tracePt t="6927" x="1955800" y="2133600"/>
          <p14:tracePt t="6943" x="1924050" y="2178050"/>
          <p14:tracePt t="6961" x="1905000" y="2216150"/>
          <p14:tracePt t="6978" x="1898650" y="2247900"/>
          <p14:tracePt t="6994" x="1879600" y="2330450"/>
          <p14:tracePt t="7010" x="1860550" y="2381250"/>
          <p14:tracePt t="7027" x="1854200" y="2381250"/>
          <p14:tracePt t="7067" x="1854200" y="2387600"/>
          <p14:tracePt t="7091" x="1847850" y="2400300"/>
          <p14:tracePt t="7106" x="1847850" y="2406650"/>
          <p14:tracePt t="7131" x="1847850" y="2413000"/>
          <p14:tracePt t="7179" x="1847850" y="2419350"/>
          <p14:tracePt t="7190" x="1854200" y="2425700"/>
          <p14:tracePt t="7195" x="1854200" y="2432050"/>
          <p14:tracePt t="7210" x="1873250" y="2457450"/>
          <p14:tracePt t="7259" x="1879600" y="2457450"/>
          <p14:tracePt t="7283" x="1885950" y="2457450"/>
          <p14:tracePt t="7291" x="1892300" y="2457450"/>
          <p14:tracePt t="7296" x="1898650" y="2457450"/>
          <p14:tracePt t="7323" x="1905000" y="2457450"/>
          <p14:tracePt t="7363" x="1911350" y="2457450"/>
          <p14:tracePt t="7371" x="1917700" y="2457450"/>
          <p14:tracePt t="7387" x="1924050" y="2457450"/>
          <p14:tracePt t="7403" x="1936750" y="2457450"/>
          <p14:tracePt t="7411" x="1943100" y="2457450"/>
          <p14:tracePt t="7412" x="1955800" y="2463800"/>
          <p14:tracePt t="7428" x="1962150" y="2470150"/>
          <p14:tracePt t="7836" x="1962150" y="2463800"/>
          <p14:tracePt t="7845" x="1974850" y="2425700"/>
          <p14:tracePt t="7855" x="1981200" y="2400300"/>
          <p14:tracePt t="7863" x="1987550" y="2349500"/>
          <p14:tracePt t="7879" x="1993900" y="2305050"/>
          <p14:tracePt t="7896" x="2006600" y="2247900"/>
          <p14:tracePt t="7913" x="2019300" y="2152650"/>
          <p14:tracePt t="7929" x="2032000" y="2095500"/>
          <p14:tracePt t="7946" x="2044700" y="2012950"/>
          <p14:tracePt t="7963" x="2044700" y="1993900"/>
          <p14:tracePt t="8012" x="2044700" y="1987550"/>
          <p14:tracePt t="8036" x="2044700" y="1981200"/>
          <p14:tracePt t="8228" x="2038350" y="1968500"/>
          <p14:tracePt t="8236" x="2032000" y="1936750"/>
          <p14:tracePt t="8244" x="2032000" y="1911350"/>
          <p14:tracePt t="8251" x="2025650" y="1873250"/>
          <p14:tracePt t="8264" x="2025650" y="1835150"/>
          <p14:tracePt t="8280" x="2019300" y="1790700"/>
          <p14:tracePt t="8296" x="2019300" y="1758950"/>
          <p14:tracePt t="8312" x="2012950" y="1733550"/>
          <p14:tracePt t="8329" x="2012950" y="1714500"/>
          <p14:tracePt t="8346" x="2006600" y="1689100"/>
          <p14:tracePt t="8362" x="1993900" y="1631950"/>
          <p14:tracePt t="8380" x="1993900" y="1619250"/>
          <p14:tracePt t="9930" x="0" y="0"/>
        </p14:tracePtLst>
        <p14:tracePtLst>
          <p14:tracePt t="14178" x="6318250" y="1333500"/>
          <p14:tracePt t="14186" x="6318250" y="1327150"/>
          <p14:tracePt t="14198" x="6318250" y="1320800"/>
          <p14:tracePt t="14202" x="6318250" y="1314450"/>
          <p14:tracePt t="14205" x="6305550" y="1282700"/>
          <p14:tracePt t="14222" x="6280150" y="1238250"/>
          <p14:tracePt t="14239" x="6242050" y="1193800"/>
          <p14:tracePt t="14255" x="6191250" y="1136650"/>
          <p14:tracePt t="14272" x="6102350" y="1066800"/>
          <p14:tracePt t="14289" x="6026150" y="1009650"/>
          <p14:tracePt t="14306" x="5937250" y="971550"/>
          <p14:tracePt t="14323" x="5822950" y="933450"/>
          <p14:tracePt t="14339" x="5753100" y="920750"/>
          <p14:tracePt t="14356" x="5638800" y="901700"/>
          <p14:tracePt t="14372" x="5321300" y="857250"/>
          <p14:tracePt t="14389" x="5111750" y="831850"/>
          <p14:tracePt t="14406" x="4984750" y="825500"/>
          <p14:tracePt t="14423" x="4927600" y="825500"/>
          <p14:tracePt t="14439" x="4883150" y="831850"/>
          <p14:tracePt t="14456" x="4857750" y="838200"/>
          <p14:tracePt t="14472" x="4787900" y="869950"/>
          <p14:tracePt t="14489" x="4584700" y="927100"/>
          <p14:tracePt t="14506" x="4432300" y="977900"/>
          <p14:tracePt t="14523" x="4305300" y="1016000"/>
          <p14:tracePt t="14539" x="4235450" y="1041400"/>
          <p14:tracePt t="14556" x="4171950" y="1073150"/>
          <p14:tracePt t="14573" x="4064000" y="1123950"/>
          <p14:tracePt t="14590" x="4025900" y="1149350"/>
          <p14:tracePt t="14606" x="3968750" y="1181100"/>
          <p14:tracePt t="14623" x="3924300" y="1200150"/>
          <p14:tracePt t="14639" x="3860800" y="1225550"/>
          <p14:tracePt t="14656" x="3816350" y="1250950"/>
          <p14:tracePt t="14673" x="3784600" y="1289050"/>
          <p14:tracePt t="14690" x="3714750" y="1327150"/>
          <p14:tracePt t="14707" x="3600450" y="1377950"/>
          <p14:tracePt t="14723" x="3359150" y="1473200"/>
          <p14:tracePt t="14740" x="3111500" y="1574800"/>
          <p14:tracePt t="14756" x="3016250" y="1625600"/>
          <p14:tracePt t="14773" x="2959100" y="1657350"/>
          <p14:tracePt t="14790" x="2927350" y="1689100"/>
          <p14:tracePt t="14806" x="2914650" y="1708150"/>
          <p14:tracePt t="14823" x="2901950" y="1733550"/>
          <p14:tracePt t="14840" x="2895600" y="1739900"/>
          <p14:tracePt t="14856" x="2889250" y="1752600"/>
          <p14:tracePt t="14873" x="2870200" y="1765300"/>
          <p14:tracePt t="14890" x="2851150" y="1803400"/>
          <p14:tracePt t="14907" x="2844800" y="1841500"/>
          <p14:tracePt t="14923" x="2844800" y="1936750"/>
          <p14:tracePt t="14940" x="2844800" y="1993900"/>
          <p14:tracePt t="14957" x="2857500" y="2063750"/>
          <p14:tracePt t="14973" x="2863850" y="2114550"/>
          <p14:tracePt t="14991" x="2882900" y="2165350"/>
          <p14:tracePt t="15007" x="2927350" y="2241550"/>
          <p14:tracePt t="15024" x="2984500" y="2330450"/>
          <p14:tracePt t="15040" x="3136900" y="2508250"/>
          <p14:tracePt t="15057" x="3219450" y="2597150"/>
          <p14:tracePt t="15073" x="3365500" y="2724150"/>
          <p14:tracePt t="15090" x="3473450" y="2794000"/>
          <p14:tracePt t="15108" x="3498850" y="2806700"/>
          <p14:tracePt t="15124" x="3765550" y="2921000"/>
          <p14:tracePt t="15141" x="4070350" y="3016250"/>
          <p14:tracePt t="15157" x="4279900" y="3073400"/>
          <p14:tracePt t="15174" x="4546600" y="3111500"/>
          <p14:tracePt t="15190" x="4845050" y="3117850"/>
          <p14:tracePt t="15208" x="5067300" y="3079750"/>
          <p14:tracePt t="15224" x="5213350" y="3041650"/>
          <p14:tracePt t="15240" x="5365750" y="3003550"/>
          <p14:tracePt t="15257" x="5416550" y="2997200"/>
          <p14:tracePt t="15274" x="5518150" y="2965450"/>
          <p14:tracePt t="15291" x="5645150" y="2921000"/>
          <p14:tracePt t="15307" x="5727700" y="2889250"/>
          <p14:tracePt t="15324" x="6165850" y="2546350"/>
          <p14:tracePt t="15341" x="6286500" y="2413000"/>
          <p14:tracePt t="15357" x="6350000" y="2324100"/>
          <p14:tracePt t="15374" x="6413500" y="2241550"/>
          <p14:tracePt t="15391" x="6457950" y="2171700"/>
          <p14:tracePt t="15407" x="6483350" y="2057400"/>
          <p14:tracePt t="15424" x="6483350" y="1968500"/>
          <p14:tracePt t="15442" x="6464300" y="1879600"/>
          <p14:tracePt t="15457" x="6400800" y="1758950"/>
          <p14:tracePt t="15475" x="6337300" y="1670050"/>
          <p14:tracePt t="15491" x="6254750" y="1568450"/>
          <p14:tracePt t="15508" x="6203950" y="1530350"/>
          <p14:tracePt t="15524" x="5949950" y="1308100"/>
          <p14:tracePt t="15541" x="5842000" y="1231900"/>
          <p14:tracePt t="15558" x="5695950" y="1155700"/>
          <p14:tracePt t="15574" x="5543550" y="1085850"/>
          <p14:tracePt t="15591" x="5397500" y="1028700"/>
          <p14:tracePt t="15608" x="5245100" y="977900"/>
          <p14:tracePt t="15625" x="5073650" y="933450"/>
          <p14:tracePt t="15641" x="5016500" y="920750"/>
          <p14:tracePt t="15658" x="4984750" y="920750"/>
          <p14:tracePt t="15675" x="4927600" y="920750"/>
          <p14:tracePt t="15691" x="4787900" y="927100"/>
          <p14:tracePt t="15708" x="4711700" y="933450"/>
          <p14:tracePt t="15724" x="4108450" y="977900"/>
          <p14:tracePt t="15741" x="3803650" y="996950"/>
          <p14:tracePt t="15758" x="3562350" y="1028700"/>
          <p14:tracePt t="15775" x="3384550" y="1060450"/>
          <p14:tracePt t="15791" x="3289300" y="1092200"/>
          <p14:tracePt t="15808" x="3244850" y="1123950"/>
          <p14:tracePt t="15825" x="3187700" y="1187450"/>
          <p14:tracePt t="15841" x="3136900" y="1244600"/>
          <p14:tracePt t="15841" x="3111500" y="1282700"/>
          <p14:tracePt t="15858" x="3060700" y="1358900"/>
          <p14:tracePt t="15875" x="3009900" y="1416050"/>
          <p14:tracePt t="15892" x="2946400" y="1498600"/>
          <p14:tracePt t="15908" x="2940050" y="1504950"/>
          <p14:tracePt t="15925" x="2889250" y="1581150"/>
          <p14:tracePt t="15942" x="2851150" y="1631950"/>
          <p14:tracePt t="15958" x="2806700" y="1682750"/>
          <p14:tracePt t="15975" x="2749550" y="1816100"/>
          <p14:tracePt t="15992" x="2743200" y="1917700"/>
          <p14:tracePt t="16008" x="2730500" y="2051050"/>
          <p14:tracePt t="16025" x="2749550" y="2184400"/>
          <p14:tracePt t="16042" x="2819400" y="2355850"/>
          <p14:tracePt t="16059" x="2857500" y="2419350"/>
          <p14:tracePt t="16076" x="2882900" y="2463800"/>
          <p14:tracePt t="16091" x="2927350" y="2533650"/>
          <p14:tracePt t="16109" x="2946400" y="2559050"/>
          <p14:tracePt t="16125" x="3206750" y="2774950"/>
          <p14:tracePt t="16142" x="3498850" y="2952750"/>
          <p14:tracePt t="16158" x="3829050" y="3111500"/>
          <p14:tracePt t="16176" x="4203700" y="3206750"/>
          <p14:tracePt t="16192" x="4419600" y="3225800"/>
          <p14:tracePt t="16209" x="4476750" y="3225800"/>
          <p14:tracePt t="16227" x="4502150" y="3232150"/>
          <p14:tracePt t="16242" x="4540250" y="3251200"/>
          <p14:tracePt t="16259" x="4654550" y="3295650"/>
          <p14:tracePt t="16275" x="4851400" y="3327400"/>
          <p14:tracePt t="16292" x="5435600" y="3333750"/>
          <p14:tracePt t="16309" x="5581650" y="3314700"/>
          <p14:tracePt t="16326" x="6134100" y="3213100"/>
          <p14:tracePt t="16342" x="6375400" y="3149600"/>
          <p14:tracePt t="16359" x="6489700" y="3073400"/>
          <p14:tracePt t="16378" x="6629400" y="2914650"/>
          <p14:tracePt t="16392" x="6711950" y="2755900"/>
          <p14:tracePt t="16409" x="6743700" y="2616200"/>
          <p14:tracePt t="16426" x="6800850" y="2336800"/>
          <p14:tracePt t="16443" x="6794500" y="2171700"/>
          <p14:tracePt t="16459" x="6711950" y="1752600"/>
          <p14:tracePt t="16476" x="6635750" y="1574800"/>
          <p14:tracePt t="16492" x="6546850" y="1403350"/>
          <p14:tracePt t="16509" x="6521450" y="1346200"/>
          <p14:tracePt t="16526" x="6400800" y="1181100"/>
          <p14:tracePt t="16542" x="6350000" y="1136650"/>
          <p14:tracePt t="16559" x="6280150" y="1079500"/>
          <p14:tracePt t="16576" x="6216650" y="1035050"/>
          <p14:tracePt t="16593" x="6038850" y="984250"/>
          <p14:tracePt t="16593" x="5981700" y="965200"/>
          <p14:tracePt t="16611" x="5880100" y="946150"/>
          <p14:tracePt t="16626" x="5740400" y="920750"/>
          <p14:tracePt t="16643" x="5549900" y="889000"/>
          <p14:tracePt t="16660" x="5302250" y="863600"/>
          <p14:tracePt t="16676" x="4660900" y="774700"/>
          <p14:tracePt t="16693" x="4432300" y="755650"/>
          <p14:tracePt t="16710" x="4337050" y="755650"/>
          <p14:tracePt t="16726" x="4095750" y="793750"/>
          <p14:tracePt t="16743" x="3994150" y="831850"/>
          <p14:tracePt t="16760" x="3898900" y="863600"/>
          <p14:tracePt t="16776" x="3752850" y="927100"/>
          <p14:tracePt t="16793" x="3689350" y="958850"/>
          <p14:tracePt t="16810" x="3613150" y="1016000"/>
          <p14:tracePt t="16827" x="3556000" y="1073150"/>
          <p14:tracePt t="16843" x="3492500" y="1143000"/>
          <p14:tracePt t="16859" x="3429000" y="1212850"/>
          <p14:tracePt t="16876" x="3371850" y="1276350"/>
          <p14:tracePt t="16893" x="3238500" y="1403350"/>
          <p14:tracePt t="16910" x="3219450" y="1428750"/>
          <p14:tracePt t="16927" x="3149600" y="1530350"/>
          <p14:tracePt t="16943" x="3130550" y="1574800"/>
          <p14:tracePt t="16960" x="3124200" y="1638300"/>
          <p14:tracePt t="16977" x="3111500" y="1733550"/>
          <p14:tracePt t="16993" x="3111500" y="1987550"/>
          <p14:tracePt t="17011" x="3143250" y="2095500"/>
          <p14:tracePt t="17027" x="3175000" y="2203450"/>
          <p14:tracePt t="17044" x="3232150" y="2298700"/>
          <p14:tracePt t="17060" x="3295650" y="2387600"/>
          <p14:tracePt t="17077" x="3365500" y="2463800"/>
          <p14:tracePt t="17094" x="3435350" y="2527300"/>
          <p14:tracePt t="17110" x="3460750" y="2552700"/>
          <p14:tracePt t="17128" x="3530600" y="2597150"/>
          <p14:tracePt t="17144" x="3594100" y="2635250"/>
          <p14:tracePt t="17160" x="3708400" y="2673350"/>
          <p14:tracePt t="17177" x="3854450" y="2705100"/>
          <p14:tracePt t="17194" x="4165600" y="2736850"/>
          <p14:tracePt t="17211" x="4311650" y="2743200"/>
          <p14:tracePt t="17227" x="4476750" y="2781300"/>
          <p14:tracePt t="17244" x="4686300" y="2832100"/>
          <p14:tracePt t="17261" x="4984750" y="2882900"/>
          <p14:tracePt t="17277" x="5257800" y="2895600"/>
          <p14:tracePt t="17294" x="5600700" y="2844800"/>
          <p14:tracePt t="17310" x="6076950" y="2590800"/>
          <p14:tracePt t="17327" x="6184900" y="2489200"/>
          <p14:tracePt t="17344" x="6242050" y="2400300"/>
          <p14:tracePt t="17361" x="6311900" y="2273300"/>
          <p14:tracePt t="17377" x="6388100" y="2089150"/>
          <p14:tracePt t="17394" x="6438900" y="1917700"/>
          <p14:tracePt t="17411" x="6464300" y="1784350"/>
          <p14:tracePt t="17427" x="6470650" y="1676400"/>
          <p14:tracePt t="17444" x="6464300" y="1574800"/>
          <p14:tracePt t="17461" x="6432550" y="1473200"/>
          <p14:tracePt t="17477" x="6400800" y="1409700"/>
          <p14:tracePt t="17494" x="6343650" y="1314450"/>
          <p14:tracePt t="17511" x="6273800" y="1238250"/>
          <p14:tracePt t="17528" x="6223000" y="1193800"/>
          <p14:tracePt t="17544" x="6172200" y="1155700"/>
          <p14:tracePt t="17561" x="6051550" y="1111250"/>
          <p14:tracePt t="17578" x="5810250" y="1041400"/>
          <p14:tracePt t="17595" x="5346700" y="939800"/>
          <p14:tracePt t="17611" x="4984750" y="882650"/>
          <p14:tracePt t="17628" x="4737100" y="844550"/>
          <p14:tracePt t="17644" x="4552950" y="825500"/>
          <p14:tracePt t="17661" x="4381500" y="812800"/>
          <p14:tracePt t="17678" x="4311650" y="812800"/>
          <p14:tracePt t="17694" x="4159250" y="838200"/>
          <p14:tracePt t="17711" x="4006850" y="857250"/>
          <p14:tracePt t="17728" x="3860800" y="863600"/>
          <p14:tracePt t="17745" x="3689350" y="869950"/>
          <p14:tracePt t="17761" x="3587750" y="901700"/>
          <p14:tracePt t="17780" x="3581400" y="920750"/>
          <p14:tracePt t="17795" x="3581400" y="939800"/>
          <p14:tracePt t="17812" x="3581400" y="965200"/>
          <p14:tracePt t="17828" x="3581400" y="977900"/>
          <p14:tracePt t="17845" x="3594100" y="1009650"/>
          <p14:tracePt t="17861" x="3619500" y="1054100"/>
          <p14:tracePt t="17878" x="3644900" y="1104900"/>
          <p14:tracePt t="17895" x="3657600" y="1143000"/>
          <p14:tracePt t="17911" x="3676650" y="1174750"/>
          <p14:tracePt t="17928" x="3676650" y="1187450"/>
          <p14:tracePt t="17945" x="3676650" y="1206500"/>
          <p14:tracePt t="17962" x="3676650" y="1276350"/>
          <p14:tracePt t="17979" x="3683000" y="1333500"/>
          <p14:tracePt t="17996" x="3708400" y="1416050"/>
          <p14:tracePt t="18012" x="3740150" y="1524000"/>
          <p14:tracePt t="18028" x="3803650" y="1638300"/>
          <p14:tracePt t="18045" x="3841750" y="1746250"/>
          <p14:tracePt t="18062" x="3860800" y="1797050"/>
          <p14:tracePt t="18078" x="3860800" y="1860550"/>
          <p14:tracePt t="18095" x="3867150" y="1898650"/>
          <p14:tracePt t="18112" x="3873500" y="1930400"/>
          <p14:tracePt t="18128" x="3879850" y="1968500"/>
          <p14:tracePt t="18128" x="3886200" y="1981200"/>
          <p14:tracePt t="18194" x="3892550" y="1987550"/>
          <p14:tracePt t="18196" x="3892550" y="1993900"/>
          <p14:tracePt t="18218" x="3917950" y="2006600"/>
          <p14:tracePt t="18218" x="3924300" y="2006600"/>
          <p14:tracePt t="18234" x="3930650" y="2019300"/>
          <p14:tracePt t="18242" x="3949700" y="2025650"/>
          <p14:tracePt t="18250" x="3962400" y="2032000"/>
          <p14:tracePt t="18378" x="3956050" y="2006600"/>
          <p14:tracePt t="18379" x="3943350" y="2006600"/>
          <p14:tracePt t="18395" x="3930650" y="1993900"/>
          <p14:tracePt t="18396" x="3917950" y="1974850"/>
          <p14:tracePt t="18412" x="3905250" y="1974850"/>
          <p14:tracePt t="18482" x="3898900" y="1974850"/>
          <p14:tracePt t="18505" x="3886200" y="1968500"/>
          <p14:tracePt t="18505" x="3867150" y="1955800"/>
          <p14:tracePt t="18512" x="3854450" y="1943100"/>
          <p14:tracePt t="18529" x="3848100" y="1936750"/>
          <p14:tracePt t="18690" x="3867150" y="1930400"/>
          <p14:tracePt t="18698" x="3898900" y="1924050"/>
          <p14:tracePt t="18698" x="3924300" y="1924050"/>
          <p14:tracePt t="18722" x="3987800" y="1917700"/>
          <p14:tracePt t="18730" x="4025900" y="1917700"/>
          <p14:tracePt t="18739" x="4051300" y="1917700"/>
          <p14:tracePt t="18746" x="4057650" y="1917700"/>
          <p14:tracePt t="18763" x="4070350" y="1917700"/>
          <p14:tracePt t="18779" x="4095750" y="1917700"/>
          <p14:tracePt t="18797" x="4121150" y="1917700"/>
          <p14:tracePt t="18813" x="4171950" y="1917700"/>
          <p14:tracePt t="18830" x="4222750" y="1917700"/>
          <p14:tracePt t="18846" x="4279900" y="1911350"/>
          <p14:tracePt t="18863" x="4298950" y="1911350"/>
          <p14:tracePt t="18931" x="4286250" y="1905000"/>
          <p14:tracePt t="18956" x="4260850" y="1892300"/>
          <p14:tracePt t="18956" x="4235450" y="1892300"/>
          <p14:tracePt t="18963" x="4197350" y="1879600"/>
          <p14:tracePt t="18980" x="4152900" y="1873250"/>
          <p14:tracePt t="18997" x="4127500" y="1873250"/>
          <p14:tracePt t="19013" x="4121150" y="1873250"/>
          <p14:tracePt t="19030" x="4108450" y="1873250"/>
          <p14:tracePt t="19047" x="4089400" y="1879600"/>
          <p14:tracePt t="19063" x="4044950" y="1879600"/>
          <p14:tracePt t="19080" x="3987800" y="1879600"/>
          <p14:tracePt t="19096" x="3956050" y="1879600"/>
          <p14:tracePt t="19113" x="3937000" y="1879600"/>
          <p14:tracePt t="19210" x="3943350" y="1885950"/>
          <p14:tracePt t="19218" x="4000500" y="1892300"/>
          <p14:tracePt t="19218" x="4038600" y="1898650"/>
          <p14:tracePt t="19234" x="4064000" y="1905000"/>
          <p14:tracePt t="19242" x="4083050" y="1905000"/>
          <p14:tracePt t="19256" x="4089400" y="1905000"/>
          <p14:tracePt t="19264" x="4095750" y="1905000"/>
          <p14:tracePt t="19280" x="4102100" y="1905000"/>
          <p14:tracePt t="19297" x="4114800" y="1905000"/>
          <p14:tracePt t="19314" x="4133850" y="1911350"/>
          <p14:tracePt t="19394" x="4121150" y="1917700"/>
          <p14:tracePt t="19406" x="4102100" y="1924050"/>
          <p14:tracePt t="19414" x="4076700" y="1924050"/>
          <p14:tracePt t="19415" x="4032250" y="1924050"/>
          <p14:tracePt t="19431" x="3987800" y="1924050"/>
          <p14:tracePt t="19448" x="3962400" y="1924050"/>
          <p14:tracePt t="19464" x="3943350" y="1924050"/>
          <p14:tracePt t="19546" x="3949700" y="1924050"/>
          <p14:tracePt t="19554" x="3975100" y="1924050"/>
          <p14:tracePt t="19564" x="4006850" y="1924050"/>
          <p14:tracePt t="19565" x="4114800" y="1924050"/>
          <p14:tracePt t="19581" x="4203700" y="1924050"/>
          <p14:tracePt t="19597" x="4254500" y="1924050"/>
          <p14:tracePt t="19614" x="4279900" y="1917700"/>
          <p14:tracePt t="19631" x="4292600" y="1917700"/>
          <p14:tracePt t="19648" x="4298950" y="1917700"/>
          <p14:tracePt t="19738" x="4267200" y="1917700"/>
          <p14:tracePt t="19746" x="4248150" y="1917700"/>
          <p14:tracePt t="19754" x="4216400" y="1917700"/>
          <p14:tracePt t="19764" x="4184650" y="1917700"/>
          <p14:tracePt t="19766" x="4133850" y="1911350"/>
          <p14:tracePt t="19781" x="4114800" y="1911350"/>
          <p14:tracePt t="19882" x="4152900" y="1905000"/>
          <p14:tracePt t="19891" x="4197350" y="1905000"/>
          <p14:tracePt t="19898" x="4260850" y="1905000"/>
          <p14:tracePt t="19899" x="4318000" y="1898650"/>
          <p14:tracePt t="19915" x="4387850" y="1892300"/>
          <p14:tracePt t="20002" x="4381500" y="1892300"/>
          <p14:tracePt t="20010" x="4343400" y="1892300"/>
          <p14:tracePt t="20018" x="4330700" y="1892300"/>
          <p14:tracePt t="20026" x="4298950" y="1892300"/>
          <p14:tracePt t="20034" x="4286250" y="1892300"/>
          <p14:tracePt t="20049" x="4267200" y="1892300"/>
          <p14:tracePt t="20130" x="4273550" y="1892300"/>
          <p14:tracePt t="20134" x="4318000" y="1892300"/>
          <p14:tracePt t="20141" x="4375150" y="1898650"/>
          <p14:tracePt t="20149" x="4476750" y="1905000"/>
          <p14:tracePt t="20165" x="4540250" y="1917700"/>
          <p14:tracePt t="20182" x="4546600" y="1917700"/>
          <p14:tracePt t="20258" x="4514850" y="1924050"/>
          <p14:tracePt t="20266" x="4489450" y="1930400"/>
          <p14:tracePt t="20274" x="4445000" y="1930400"/>
          <p14:tracePt t="20282" x="4406900" y="1930400"/>
          <p14:tracePt t="20299" x="4375150" y="1930400"/>
          <p14:tracePt t="20299" x="4330700" y="1930400"/>
          <p14:tracePt t="20315" x="4318000" y="1930400"/>
          <p14:tracePt t="20426" x="4337050" y="1930400"/>
          <p14:tracePt t="20441" x="4343400" y="1930400"/>
          <p14:tracePt t="20441" x="4356100" y="1930400"/>
          <p14:tracePt t="20450" x="4368800" y="1930400"/>
          <p14:tracePt t="20994" x="4362450" y="1930400"/>
          <p14:tracePt t="21002" x="4286250" y="1943100"/>
          <p14:tracePt t="21016" x="4197350" y="1943100"/>
          <p14:tracePt t="21017" x="3981450" y="1968500"/>
          <p14:tracePt t="21033" x="3702050" y="1987550"/>
          <p14:tracePt t="21050" x="3676650" y="1993900"/>
          <p14:tracePt t="21098" x="3683000" y="1981200"/>
          <p14:tracePt t="21109" x="3695700" y="1974850"/>
          <p14:tracePt t="21110" x="3714750" y="1968500"/>
          <p14:tracePt t="21117" x="3733800" y="1955800"/>
          <p14:tracePt t="21370" x="3727450" y="1955800"/>
          <p14:tracePt t="21379" x="3714750" y="1955800"/>
          <p14:tracePt t="21386" x="3702050" y="1955800"/>
          <p14:tracePt t="21386" x="3695700" y="1955800"/>
          <p14:tracePt t="21402" x="3676650" y="1955800"/>
          <p14:tracePt t="21417" x="3663950" y="1955800"/>
          <p14:tracePt t="21874" x="3663950" y="1949450"/>
          <p14:tracePt t="21882" x="3676650" y="1943100"/>
          <p14:tracePt t="21887" x="3721100" y="1936750"/>
          <p14:tracePt t="21901" x="3803650" y="1930400"/>
          <p14:tracePt t="21918" x="3879850" y="1930400"/>
          <p14:tracePt t="21934" x="3987800" y="1930400"/>
          <p14:tracePt t="21952" x="4083050" y="1930400"/>
          <p14:tracePt t="21968" x="4216400" y="1949450"/>
          <p14:tracePt t="21985" x="4324350" y="1949450"/>
          <p14:tracePt t="22001" x="4419600" y="1949450"/>
          <p14:tracePt t="22018" x="4445000" y="1949450"/>
          <p14:tracePt t="22035" x="4470400" y="1949450"/>
          <p14:tracePt t="22051" x="4527550" y="1943100"/>
          <p14:tracePt t="22068" x="4610100" y="1943100"/>
          <p14:tracePt t="22085" x="4711700" y="1936750"/>
          <p14:tracePt t="22102" x="4743450" y="1936750"/>
          <p14:tracePt t="22118" x="4749800" y="1936750"/>
          <p14:tracePt t="22135" x="4756150" y="1930400"/>
          <p14:tracePt t="22152" x="4781550" y="1917700"/>
          <p14:tracePt t="22168" x="4800600" y="1917700"/>
          <p14:tracePt t="22185" x="4838700" y="1905000"/>
          <p14:tracePt t="22203" x="4851400" y="1898650"/>
          <p14:tracePt t="22250" x="4857750" y="1892300"/>
          <p14:tracePt t="22282" x="4857750" y="1885950"/>
          <p14:tracePt t="22294" x="4864100" y="1885950"/>
          <p14:tracePt t="22306" x="4864100" y="1873250"/>
          <p14:tracePt t="22354" x="4864100" y="1866900"/>
          <p14:tracePt t="22370" x="4864100" y="1860550"/>
          <p14:tracePt t="22386" x="4864100" y="1854200"/>
          <p14:tracePt t="22434" x="4851400" y="1854200"/>
          <p14:tracePt t="22450" x="4845050" y="1854200"/>
          <p14:tracePt t="22458" x="4832350" y="1854200"/>
          <p14:tracePt t="22466" x="4826000" y="1854200"/>
          <p14:tracePt t="22469" x="4819650" y="1854200"/>
          <p14:tracePt t="22538" x="4806950" y="1854200"/>
          <p14:tracePt t="22563" x="4781550" y="1847850"/>
          <p14:tracePt t="22571" x="4768850" y="1841500"/>
          <p14:tracePt t="22571" x="4743450" y="1835150"/>
          <p14:tracePt t="22587" x="4718050" y="1822450"/>
          <p14:tracePt t="22604" x="4705350" y="1822450"/>
          <p14:tracePt t="22619" x="4692650" y="1822450"/>
          <p14:tracePt t="22636" x="4686300" y="1822450"/>
          <p14:tracePt t="22875" x="4673600" y="1822450"/>
          <p14:tracePt t="22883" x="4660900" y="1822450"/>
          <p14:tracePt t="22899" x="4654550" y="1822450"/>
          <p14:tracePt t="22907" x="4622800" y="1822450"/>
          <p14:tracePt t="22963" x="4616450" y="1822450"/>
          <p14:tracePt t="23419" x="4603750" y="1822450"/>
          <p14:tracePt t="23427" x="4572000" y="1822450"/>
          <p14:tracePt t="23438" x="4546600" y="1822450"/>
          <p14:tracePt t="23455" x="4540250" y="1822450"/>
          <p14:tracePt t="23455" x="4495800" y="1822450"/>
          <p14:tracePt t="23472" x="4438650" y="1822450"/>
          <p14:tracePt t="23488" x="4368800" y="1828800"/>
          <p14:tracePt t="23505" x="4222750" y="1841500"/>
          <p14:tracePt t="23522" x="4178300" y="1841500"/>
          <p14:tracePt t="23538" x="4152900" y="1847850"/>
          <p14:tracePt t="23579" x="4089400" y="1854200"/>
          <p14:tracePt t="23589" x="4013200" y="1860550"/>
          <p14:tracePt t="23606" x="3968750" y="1873250"/>
          <p14:tracePt t="23607" x="3835400" y="1885950"/>
          <p14:tracePt t="23623" x="3740150" y="1905000"/>
          <p14:tracePt t="23639" x="3689350" y="1911350"/>
          <p14:tracePt t="23656" x="3676650" y="1911350"/>
          <p14:tracePt t="23716" x="3657600" y="1911350"/>
          <p14:tracePt t="23732" x="3638550" y="1911350"/>
          <p14:tracePt t="23738" x="3625850" y="1911350"/>
          <p14:tracePt t="23860" x="3606800" y="1917700"/>
          <p14:tracePt t="23868" x="3594100" y="1924050"/>
          <p14:tracePt t="23885" x="3587750" y="1930400"/>
          <p14:tracePt t="24084" x="3594100" y="1930400"/>
          <p14:tracePt t="24092" x="3613150" y="1930400"/>
          <p14:tracePt t="24101" x="3638550" y="1924050"/>
          <p14:tracePt t="24108" x="3778250" y="1924050"/>
          <p14:tracePt t="24124" x="3911600" y="1924050"/>
          <p14:tracePt t="24125" x="4229100" y="1930400"/>
          <p14:tracePt t="24141" x="4559300" y="1943100"/>
          <p14:tracePt t="24157" x="4743450" y="1955800"/>
          <p14:tracePt t="24174" x="4775200" y="1955800"/>
          <p14:tracePt t="24220" x="4781550" y="1955800"/>
          <p14:tracePt t="24252" x="4787900" y="1955800"/>
          <p14:tracePt t="24253" x="4800600" y="1955800"/>
          <p14:tracePt t="24267" x="4813300" y="1955800"/>
          <p14:tracePt t="24276" x="4832350" y="1955800"/>
          <p14:tracePt t="24284" x="4857750" y="1955800"/>
          <p14:tracePt t="24284" x="4870450" y="1949450"/>
          <p14:tracePt t="24292" x="4876800" y="1949450"/>
          <p14:tracePt t="24307" x="4883150" y="1949450"/>
          <p14:tracePt t="24347" x="4889500" y="1943100"/>
          <p14:tracePt t="24356" x="4895850" y="1936750"/>
          <p14:tracePt t="24356" x="4914900" y="1936750"/>
          <p14:tracePt t="24373" x="4933950" y="1930400"/>
          <p14:tracePt t="24390" x="4959350" y="1917700"/>
          <p14:tracePt t="24524" x="4953000" y="1911350"/>
          <p14:tracePt t="24530" x="4908550" y="1898650"/>
          <p14:tracePt t="24548" x="4895850" y="1892300"/>
          <p14:tracePt t="24556" x="4845050" y="1879600"/>
          <p14:tracePt t="24574" x="4806950" y="1873250"/>
          <p14:tracePt t="24575" x="4800600" y="1866900"/>
          <p14:tracePt t="24636" x="4787900" y="1866900"/>
          <p14:tracePt t="24660" x="4781550" y="1866900"/>
          <p14:tracePt t="24668" x="4775200" y="1866900"/>
          <p14:tracePt t="24676" x="4756150" y="1866900"/>
          <p14:tracePt t="24692" x="4756150" y="1860550"/>
          <p14:tracePt t="24692" x="4743450" y="1860550"/>
          <p14:tracePt t="24708" x="4730750" y="1854200"/>
          <p14:tracePt t="24748" x="4718050" y="1847850"/>
          <p14:tracePt t="24836" x="4718050" y="1841500"/>
          <p14:tracePt t="24970" x="4718050" y="1847850"/>
          <p14:tracePt t="24988" x="4718050" y="1943100"/>
          <p14:tracePt t="24996" x="4737100" y="1981200"/>
          <p14:tracePt t="25004" x="4743450" y="2057400"/>
          <p14:tracePt t="25009" x="4749800" y="2133600"/>
          <p14:tracePt t="25025" x="4749800" y="2209800"/>
          <p14:tracePt t="25042" x="4749800" y="2241550"/>
          <p14:tracePt t="25059" x="4749800" y="2254250"/>
          <p14:tracePt t="25075" x="4749800" y="2273300"/>
          <p14:tracePt t="25092" x="4749800" y="2286000"/>
          <p14:tracePt t="25388" x="4711700" y="2286000"/>
          <p14:tracePt t="25402" x="4699000" y="2286000"/>
          <p14:tracePt t="25404" x="4686300" y="2286000"/>
          <p14:tracePt t="25410" x="4648200" y="2292350"/>
          <p14:tracePt t="25426" x="4635500" y="2298700"/>
          <p14:tracePt t="25442" x="4616450" y="2305050"/>
          <p14:tracePt t="25459" x="4572000" y="2311400"/>
          <p14:tracePt t="25477" x="4521200" y="2317750"/>
          <p14:tracePt t="25493" x="4483100" y="2317750"/>
          <p14:tracePt t="25509" x="4413250" y="2324100"/>
          <p14:tracePt t="25526" x="4400550" y="2324100"/>
          <p14:tracePt t="25543" x="4387850" y="2324100"/>
          <p14:tracePt t="25559" x="4305300" y="2330450"/>
          <p14:tracePt t="25576" x="4248150" y="2336800"/>
          <p14:tracePt t="25593" x="4203700" y="2343150"/>
          <p14:tracePt t="25609" x="4191000" y="2343150"/>
          <p14:tracePt t="25626" x="4178300" y="2355850"/>
          <p14:tracePt t="25643" x="4159250" y="2362200"/>
          <p14:tracePt t="25660" x="4114800" y="2368550"/>
          <p14:tracePt t="25677" x="4089400" y="2381250"/>
          <p14:tracePt t="25693" x="4051300" y="2393950"/>
          <p14:tracePt t="25710" x="4019550" y="2400300"/>
          <p14:tracePt t="25726" x="3987800" y="2406650"/>
          <p14:tracePt t="25744" x="3981450" y="2406650"/>
          <p14:tracePt t="26164" x="3987800" y="2406650"/>
          <p14:tracePt t="26170" x="4006850" y="2393950"/>
          <p14:tracePt t="26179" x="4044950" y="2381250"/>
          <p14:tracePt t="26180" x="4114800" y="2355850"/>
          <p14:tracePt t="26196" x="4324350" y="2260600"/>
          <p14:tracePt t="26210" x="4591050" y="2146300"/>
          <p14:tracePt t="26227" x="5080000" y="1930400"/>
          <p14:tracePt t="26244" x="5289550" y="1854200"/>
          <p14:tracePt t="26261" x="5397500" y="1797050"/>
          <p14:tracePt t="26277" x="5435600" y="1752600"/>
          <p14:tracePt t="26294" x="5441950" y="1752600"/>
          <p14:tracePt t="26311" x="5448300" y="1739900"/>
          <p14:tracePt t="26468" x="5454650" y="1733550"/>
          <p14:tracePt t="26484" x="5454650" y="1727200"/>
          <p14:tracePt t="26516" x="5454650" y="1720850"/>
          <p14:tracePt t="26572" x="5454650" y="1714500"/>
          <p14:tracePt t="26588" x="5454650" y="1708150"/>
          <p14:tracePt t="26604" x="5454650" y="1695450"/>
          <p14:tracePt t="26612" x="5448300" y="1695450"/>
          <p14:tracePt t="26620" x="5441950" y="1689100"/>
          <p14:tracePt t="26628" x="5422900" y="1657350"/>
          <p14:tracePt t="26644" x="5397500" y="1631950"/>
          <p14:tracePt t="26661" x="5372100" y="1600200"/>
          <p14:tracePt t="26678" x="5359400" y="1581150"/>
          <p14:tracePt t="26695" x="5346700" y="1568450"/>
          <p14:tracePt t="26711" x="5334000" y="1555750"/>
          <p14:tracePt t="26728" x="5308600" y="1543050"/>
          <p14:tracePt t="26745" x="5245100" y="1517650"/>
          <p14:tracePt t="26762" x="5124450" y="1466850"/>
          <p14:tracePt t="26778" x="5060950" y="1454150"/>
          <p14:tracePt t="26795" x="5029200" y="1441450"/>
          <p14:tracePt t="26812" x="5010150" y="1435100"/>
          <p14:tracePt t="26828" x="4997450" y="1428750"/>
          <p14:tracePt t="26845" x="4984750" y="1428750"/>
          <p14:tracePt t="26900" x="4978400" y="1428750"/>
          <p14:tracePt t="26908" x="4965700" y="1435100"/>
          <p14:tracePt t="26923" x="4953000" y="1447800"/>
          <p14:tracePt t="26932" x="4933950" y="1460500"/>
          <p14:tracePt t="26939" x="4921250" y="1466850"/>
          <p14:tracePt t="26947" x="4902200" y="1479550"/>
          <p14:tracePt t="26962" x="4857750" y="1517650"/>
          <p14:tracePt t="26978" x="4845050" y="1530350"/>
          <p14:tracePt t="26995" x="4832350" y="1549400"/>
          <p14:tracePt t="27012" x="4832350" y="1555750"/>
          <p14:tracePt t="27028" x="4826000" y="1593850"/>
          <p14:tracePt t="27046" x="4832350" y="1619250"/>
          <p14:tracePt t="27062" x="4851400" y="1651000"/>
          <p14:tracePt t="27078" x="4864100" y="1682750"/>
          <p14:tracePt t="27095" x="4889500" y="1701800"/>
          <p14:tracePt t="27112" x="4921250" y="1733550"/>
          <p14:tracePt t="27129" x="4991100" y="1771650"/>
          <p14:tracePt t="27145" x="5035550" y="1784350"/>
          <p14:tracePt t="27162" x="5238750" y="1854200"/>
          <p14:tracePt t="27178" x="5334000" y="1866900"/>
          <p14:tracePt t="27195" x="5416550" y="1866900"/>
          <p14:tracePt t="27212" x="5448300" y="1860550"/>
          <p14:tracePt t="27229" x="5473700" y="1854200"/>
          <p14:tracePt t="27245" x="5499100" y="1835150"/>
          <p14:tracePt t="27262" x="5524500" y="1803400"/>
          <p14:tracePt t="27279" x="5568950" y="1739900"/>
          <p14:tracePt t="27296" x="5568950" y="1720850"/>
          <p14:tracePt t="27312" x="5575300" y="1689100"/>
          <p14:tracePt t="27329" x="5575300" y="1644650"/>
          <p14:tracePt t="27345" x="5575300" y="1625600"/>
          <p14:tracePt t="27363" x="5562600" y="1562100"/>
          <p14:tracePt t="27379" x="5556250" y="1543050"/>
          <p14:tracePt t="27396" x="5524500" y="1517650"/>
          <p14:tracePt t="27412" x="5499100" y="1492250"/>
          <p14:tracePt t="27429" x="5422900" y="1473200"/>
          <p14:tracePt t="27446" x="5308600" y="1447800"/>
          <p14:tracePt t="27462" x="5105400" y="1447800"/>
          <p14:tracePt t="27479" x="4959350" y="1460500"/>
          <p14:tracePt t="27496" x="4876800" y="1479550"/>
          <p14:tracePt t="27513" x="4806950" y="1517650"/>
          <p14:tracePt t="27529" x="4781550" y="1543050"/>
          <p14:tracePt t="27546" x="4749800" y="1593850"/>
          <p14:tracePt t="27563" x="4743450" y="1625600"/>
          <p14:tracePt t="27579" x="4743450" y="1644650"/>
          <p14:tracePt t="27596" x="4743450" y="1670050"/>
          <p14:tracePt t="27613" x="4749800" y="1695450"/>
          <p14:tracePt t="27629" x="4800600" y="1733550"/>
          <p14:tracePt t="27646" x="4870450" y="1771650"/>
          <p14:tracePt t="27663" x="4997450" y="1822450"/>
          <p14:tracePt t="27679" x="5099050" y="1847850"/>
          <p14:tracePt t="27696" x="5213350" y="1860550"/>
          <p14:tracePt t="27713" x="5410200" y="1885950"/>
          <p14:tracePt t="27729" x="5607050" y="1898650"/>
          <p14:tracePt t="27746" x="5765800" y="1898650"/>
          <p14:tracePt t="27746" x="5784850" y="1898650"/>
          <p14:tracePt t="27764" x="5791200" y="1898650"/>
          <p14:tracePt t="27780" x="5797550" y="1898650"/>
          <p14:tracePt t="27820" x="5797550" y="1892300"/>
          <p14:tracePt t="27851" x="5797550" y="1885950"/>
          <p14:tracePt t="27859" x="5797550" y="1879600"/>
          <p14:tracePt t="27862" x="5772150" y="1860550"/>
          <p14:tracePt t="27880" x="5715000" y="1828800"/>
          <p14:tracePt t="27897" x="5676900" y="1809750"/>
          <p14:tracePt t="27913" x="5670550" y="1809750"/>
          <p14:tracePt t="28050" x="0" y="0"/>
        </p14:tracePtLst>
        <p14:tracePtLst>
          <p14:tracePt t="34145" x="6229350" y="3263900"/>
          <p14:tracePt t="34169" x="6242050" y="3263900"/>
          <p14:tracePt t="34179" x="6248400" y="3257550"/>
          <p14:tracePt t="34195" x="6273800" y="3257550"/>
          <p14:tracePt t="34201" x="6286500" y="3257550"/>
          <p14:tracePt t="34207" x="6299200" y="3257550"/>
          <p14:tracePt t="34223" x="6311900" y="3257550"/>
          <p14:tracePt t="34240" x="6330950" y="3251200"/>
          <p14:tracePt t="34257" x="6381750" y="3251200"/>
          <p14:tracePt t="34274" x="6597650" y="3289300"/>
          <p14:tracePt t="34290" x="6877050" y="3295650"/>
          <p14:tracePt t="34307" x="7010400" y="3276600"/>
          <p14:tracePt t="34324" x="7143750" y="3232150"/>
          <p14:tracePt t="34340" x="7219950" y="3181350"/>
          <p14:tracePt t="34357" x="7454900" y="3098800"/>
          <p14:tracePt t="34374" x="7505700" y="3086100"/>
          <p14:tracePt t="34391" x="7588250" y="3060700"/>
          <p14:tracePt t="34407" x="7600950" y="3060700"/>
          <p14:tracePt t="34424" x="7613650" y="3054350"/>
          <p14:tracePt t="34441" x="7626350" y="3041650"/>
          <p14:tracePt t="34457" x="7645400" y="3035300"/>
          <p14:tracePt t="34571" x="7645400" y="3028950"/>
          <p14:tracePt t="34579" x="7626350" y="3022600"/>
          <p14:tracePt t="34591" x="7524750" y="2978150"/>
          <p14:tracePt t="34607" x="7435850" y="2952750"/>
          <p14:tracePt t="34607" x="7112000" y="2851150"/>
          <p14:tracePt t="34624" x="6616700" y="2654300"/>
          <p14:tracePt t="34640" x="6083300" y="2489200"/>
          <p14:tracePt t="34657" x="5549900" y="2317750"/>
          <p14:tracePt t="34674" x="5467350" y="2298700"/>
          <p14:tracePt t="34690" x="5403850" y="2292350"/>
          <p14:tracePt t="34707" x="5327650" y="2286000"/>
          <p14:tracePt t="34725" x="5181600" y="2279650"/>
          <p14:tracePt t="34741" x="4978400" y="2266950"/>
          <p14:tracePt t="34758" x="4318000" y="2197100"/>
          <p14:tracePt t="34775" x="4229100" y="2190750"/>
          <p14:tracePt t="34791" x="3829050" y="2178050"/>
          <p14:tracePt t="34808" x="3759200" y="2190750"/>
          <p14:tracePt t="34824" x="3714750" y="2209800"/>
          <p14:tracePt t="34841" x="3676650" y="2216150"/>
          <p14:tracePt t="34858" x="3556000" y="2254250"/>
          <p14:tracePt t="34858" x="3454400" y="2286000"/>
          <p14:tracePt t="34876" x="3340100" y="2317750"/>
          <p14:tracePt t="34892" x="3200400" y="2400300"/>
          <p14:tracePt t="34908" x="3098800" y="2489200"/>
          <p14:tracePt t="34925" x="3003550" y="2571750"/>
          <p14:tracePt t="34941" x="2914650" y="2647950"/>
          <p14:tracePt t="34958" x="2806700" y="2698750"/>
          <p14:tracePt t="34975" x="2787650" y="2698750"/>
          <p14:tracePt t="34992" x="2743200" y="2724150"/>
          <p14:tracePt t="35008" x="2730500" y="2736850"/>
          <p14:tracePt t="35025" x="2724150" y="2755900"/>
          <p14:tracePt t="35041" x="2717800" y="2787650"/>
          <p14:tracePt t="35058" x="2698750" y="2927350"/>
          <p14:tracePt t="35075" x="2698750" y="2984500"/>
          <p14:tracePt t="35092" x="2711450" y="3060700"/>
          <p14:tracePt t="35108" x="2768600" y="3175000"/>
          <p14:tracePt t="35125" x="2863850" y="3327400"/>
          <p14:tracePt t="35143" x="3149600" y="3651250"/>
          <p14:tracePt t="35158" x="3340100" y="3816350"/>
          <p14:tracePt t="35175" x="3409950" y="3860800"/>
          <p14:tracePt t="35192" x="3575050" y="3937000"/>
          <p14:tracePt t="35209" x="3657600" y="3949700"/>
          <p14:tracePt t="35225" x="3797300" y="3968750"/>
          <p14:tracePt t="35242" x="3943350" y="3987800"/>
          <p14:tracePt t="35258" x="4489450" y="4000500"/>
          <p14:tracePt t="35277" x="4813300" y="3981450"/>
          <p14:tracePt t="35292" x="5238750" y="3968750"/>
          <p14:tracePt t="35308" x="5607050" y="3968750"/>
          <p14:tracePt t="35325" x="6508750" y="3937000"/>
          <p14:tracePt t="35342" x="6769100" y="3886200"/>
          <p14:tracePt t="35359" x="6845300" y="3848100"/>
          <p14:tracePt t="35376" x="6870700" y="3810000"/>
          <p14:tracePt t="35392" x="6877050" y="3797300"/>
          <p14:tracePt t="35409" x="6883400" y="3784600"/>
          <p14:tracePt t="35426" x="6889750" y="3752850"/>
          <p14:tracePt t="35442" x="6889750" y="3727450"/>
          <p14:tracePt t="35459" x="6889750" y="3721100"/>
          <p14:tracePt t="35476" x="6889750" y="3714750"/>
          <p14:tracePt t="35492" x="6877050" y="3702050"/>
          <p14:tracePt t="35509" x="6838950" y="3695700"/>
          <p14:tracePt t="35526" x="6743700" y="3689350"/>
          <p14:tracePt t="35542" x="6559550" y="3670300"/>
          <p14:tracePt t="35559" x="6153150" y="3657600"/>
          <p14:tracePt t="35576" x="5365750" y="3638550"/>
          <p14:tracePt t="35593" x="4616450" y="3638550"/>
          <p14:tracePt t="35609" x="4032250" y="3613150"/>
          <p14:tracePt t="35626" x="3644900" y="3613150"/>
          <p14:tracePt t="35642" x="3575050" y="3613150"/>
          <p14:tracePt t="35660" x="3562350" y="3619500"/>
          <p14:tracePt t="35699" x="3556000" y="3619500"/>
          <p14:tracePt t="35709" x="3543300" y="3625850"/>
          <p14:tracePt t="35711" x="3517900" y="3632200"/>
          <p14:tracePt t="35727" x="3492500" y="3651250"/>
          <p14:tracePt t="35743" x="3479800" y="3657600"/>
          <p14:tracePt t="35787" x="3467100" y="3663950"/>
          <p14:tracePt t="35795" x="3460750" y="3663950"/>
          <p14:tracePt t="35809" x="3448050" y="3670300"/>
          <p14:tracePt t="35810" x="3365500" y="3689350"/>
          <p14:tracePt t="35826" x="3225800" y="3740150"/>
          <p14:tracePt t="35843" x="3162300" y="3790950"/>
          <p14:tracePt t="35859" x="3136900" y="3810000"/>
          <p14:tracePt t="35947" x="3136900" y="3822700"/>
          <p14:tracePt t="35955" x="3130550" y="3822700"/>
          <p14:tracePt t="35963" x="3124200" y="3835400"/>
          <p14:tracePt t="35987" x="3124200" y="3848100"/>
          <p14:tracePt t="35995" x="3124200" y="3854450"/>
          <p14:tracePt t="36051" x="3117850" y="3860800"/>
          <p14:tracePt t="36059" x="3111500" y="3873500"/>
          <p14:tracePt t="36069" x="3098800" y="3886200"/>
          <p14:tracePt t="36075" x="3092450" y="3898900"/>
          <p14:tracePt t="36086" x="3092450" y="3911600"/>
          <p14:tracePt t="36093" x="3073400" y="3975100"/>
          <p14:tracePt t="36227" x="3079750" y="3975100"/>
          <p14:tracePt t="36231" x="3098800" y="3975100"/>
          <p14:tracePt t="36243" x="3111500" y="3962400"/>
          <p14:tracePt t="36244" x="3155950" y="3949700"/>
          <p14:tracePt t="36260" x="3200400" y="3943350"/>
          <p14:tracePt t="36277" x="3244850" y="3930650"/>
          <p14:tracePt t="36294" x="3276600" y="3911600"/>
          <p14:tracePt t="36310" x="3302000" y="3905250"/>
          <p14:tracePt t="36515" x="3302000" y="3892550"/>
          <p14:tracePt t="36539" x="3302000" y="3879850"/>
          <p14:tracePt t="36563" x="3308350" y="3867150"/>
          <p14:tracePt t="36587" x="3308350" y="3860800"/>
          <p14:tracePt t="36635" x="3302000" y="3854450"/>
          <p14:tracePt t="36659" x="3302000" y="3848100"/>
          <p14:tracePt t="36667" x="3302000" y="3841750"/>
          <p14:tracePt t="36682" x="3295650" y="3835400"/>
          <p14:tracePt t="36694" x="3295650" y="3822700"/>
          <p14:tracePt t="36715" x="3289300" y="3822700"/>
          <p14:tracePt t="36875" x="3282950" y="3822700"/>
          <p14:tracePt t="36892" x="3282950" y="3829050"/>
          <p14:tracePt t="37083" x="3276600" y="3829050"/>
          <p14:tracePt t="37306" x="3282950" y="3829050"/>
          <p14:tracePt t="37562" x="3289300" y="3829050"/>
          <p14:tracePt t="37578" x="3295650" y="3822700"/>
          <p14:tracePt t="37602" x="3302000" y="3822700"/>
          <p14:tracePt t="37634" x="3308350" y="3822700"/>
          <p14:tracePt t="37970" x="3308350" y="3829050"/>
          <p14:tracePt t="37994" x="3302000" y="3829050"/>
          <p14:tracePt t="38034" x="3295650" y="3829050"/>
          <p14:tracePt t="38066" x="3289300" y="3835400"/>
          <p14:tracePt t="38090" x="3289300" y="3841750"/>
          <p14:tracePt t="38106" x="3282950" y="3841750"/>
          <p14:tracePt t="38130" x="3276600" y="3848100"/>
          <p14:tracePt t="38186" x="3270250" y="3848100"/>
          <p14:tracePt t="39402" x="3276600" y="3841750"/>
          <p14:tracePt t="39434" x="3282950" y="3841750"/>
          <p14:tracePt t="39458" x="3289300" y="3829050"/>
          <p14:tracePt t="39570" x="3295650" y="3822700"/>
          <p14:tracePt t="39578" x="3302000" y="3816350"/>
          <p14:tracePt t="39642" x="3308350" y="3810000"/>
          <p14:tracePt t="39650" x="3314700" y="3810000"/>
          <p14:tracePt t="39657" x="3314700" y="3803650"/>
          <p14:tracePt t="39665" x="3340100" y="3790950"/>
          <p14:tracePt t="39683" x="3340100" y="3784600"/>
          <p14:tracePt t="39746" x="3346450" y="3784600"/>
          <p14:tracePt t="39762" x="3352800" y="3784600"/>
          <p14:tracePt t="39770" x="3352800" y="3778250"/>
          <p14:tracePt t="39858" x="3359150" y="3778250"/>
          <p14:tracePt t="39874" x="3365500" y="3778250"/>
          <p14:tracePt t="39906" x="3371850" y="3771900"/>
          <p14:tracePt t="40026" x="3378200" y="3771900"/>
          <p14:tracePt t="40042" x="3384550" y="3771900"/>
          <p14:tracePt t="40090" x="3390900" y="3771900"/>
          <p14:tracePt t="40274" x="3397250" y="3771900"/>
          <p14:tracePt t="40290" x="3409950" y="3771900"/>
          <p14:tracePt t="40330" x="3416300" y="3765550"/>
          <p14:tracePt t="40338" x="3422650" y="3765550"/>
          <p14:tracePt t="40346" x="3429000" y="3765550"/>
          <p14:tracePt t="40351" x="3441700" y="3765550"/>
          <p14:tracePt t="40366" x="3454400" y="3765550"/>
          <p14:tracePt t="40383" x="3467100" y="3771900"/>
          <p14:tracePt t="40399" x="3479800" y="3771900"/>
          <p14:tracePt t="40416" x="3486150" y="3771900"/>
          <p14:tracePt t="40433" x="3492500" y="3778250"/>
          <p14:tracePt t="40450" x="3498850" y="3778250"/>
          <p14:tracePt t="40538" x="3505200" y="3778250"/>
          <p14:tracePt t="40554" x="3511550" y="3778250"/>
          <p14:tracePt t="40554" x="3517900" y="3778250"/>
          <p14:tracePt t="40570" x="3524250" y="3778250"/>
          <p14:tracePt t="40594" x="3530600" y="3778250"/>
          <p14:tracePt t="42209" x="0" y="0"/>
        </p14:tracePtLst>
        <p14:tracePtLst>
          <p14:tracePt t="65640" x="5664200" y="4845050"/>
          <p14:tracePt t="65772" x="5670550" y="4845050"/>
          <p14:tracePt t="65787" x="5676900" y="4845050"/>
          <p14:tracePt t="65811" x="5676900" y="4851400"/>
          <p14:tracePt t="65843" x="5683250" y="4851400"/>
          <p14:tracePt t="65899" x="5689600" y="4851400"/>
          <p14:tracePt t="65907" x="5695950" y="4851400"/>
          <p14:tracePt t="65915" x="5715000" y="4851400"/>
          <p14:tracePt t="65931" x="5721350" y="4851400"/>
          <p14:tracePt t="66020" x="5734050" y="4851400"/>
          <p14:tracePt t="66027" x="5765800" y="4851400"/>
          <p14:tracePt t="66044" x="5772150" y="4851400"/>
          <p14:tracePt t="66045" x="5778500" y="4851400"/>
          <p14:tracePt t="66252" x="5778500" y="4857750"/>
          <p14:tracePt t="66275" x="5778500" y="4864100"/>
          <p14:tracePt t="66315" x="5765800" y="4864100"/>
          <p14:tracePt t="66339" x="5759450" y="4864100"/>
          <p14:tracePt t="66355" x="5759450" y="4870450"/>
          <p14:tracePt t="66411" x="5759450" y="4883150"/>
          <p14:tracePt t="66411" x="5791200" y="4895850"/>
          <p14:tracePt t="66427" x="5835650" y="4908550"/>
          <p14:tracePt t="66435" x="5880100" y="4933950"/>
          <p14:tracePt t="66443" x="6051550" y="4978400"/>
          <p14:tracePt t="66461" x="6140450" y="5003800"/>
          <p14:tracePt t="66462" x="6286500" y="5048250"/>
          <p14:tracePt t="66479" x="6375400" y="5080000"/>
          <p14:tracePt t="66495" x="6483350" y="5111750"/>
          <p14:tracePt t="66511" x="6502400" y="5118100"/>
          <p14:tracePt t="66528" x="6508750" y="5118100"/>
          <p14:tracePt t="66545" x="6515100" y="5118100"/>
          <p14:tracePt t="66562" x="6534150" y="5118100"/>
          <p14:tracePt t="66578" x="6584950" y="5130800"/>
          <p14:tracePt t="66595" x="6604000" y="5130800"/>
          <p14:tracePt t="66612" x="6629400" y="5130800"/>
          <p14:tracePt t="66667" x="6648450" y="5130800"/>
          <p14:tracePt t="66675" x="6661150" y="5130800"/>
          <p14:tracePt t="66683" x="6692900" y="5130800"/>
          <p14:tracePt t="66695" x="6718300" y="5137150"/>
          <p14:tracePt t="66696" x="6794500" y="5137150"/>
          <p14:tracePt t="66712" x="6864350" y="5137150"/>
          <p14:tracePt t="66729" x="6921500" y="5137150"/>
          <p14:tracePt t="66745" x="6965950" y="5137150"/>
          <p14:tracePt t="66762" x="6985000" y="5137150"/>
          <p14:tracePt t="66762" x="7035800" y="5137150"/>
          <p14:tracePt t="66779" x="7112000" y="5118100"/>
          <p14:tracePt t="66795" x="7169150" y="5111750"/>
          <p14:tracePt t="66812" x="7232650" y="5099050"/>
          <p14:tracePt t="66829" x="7270750" y="5086350"/>
          <p14:tracePt t="66846" x="7327900" y="5060950"/>
          <p14:tracePt t="66862" x="7340600" y="5041900"/>
          <p14:tracePt t="66879" x="7346950" y="5029200"/>
          <p14:tracePt t="66895" x="7353300" y="5016500"/>
          <p14:tracePt t="66912" x="7353300" y="5003800"/>
          <p14:tracePt t="66929" x="7353300" y="4991100"/>
          <p14:tracePt t="66946" x="7353300" y="4978400"/>
          <p14:tracePt t="66962" x="7277100" y="4927600"/>
          <p14:tracePt t="66979" x="7162800" y="4876800"/>
          <p14:tracePt t="66996" x="7042150" y="4851400"/>
          <p14:tracePt t="67012" x="6921500" y="4845050"/>
          <p14:tracePt t="67029" x="6737350" y="4851400"/>
          <p14:tracePt t="67046" x="6604000" y="4864100"/>
          <p14:tracePt t="67063" x="6477000" y="4908550"/>
          <p14:tracePt t="67079" x="6426200" y="4933950"/>
          <p14:tracePt t="67096" x="6400800" y="4959350"/>
          <p14:tracePt t="67112" x="6400800" y="4965700"/>
          <p14:tracePt t="67129" x="6388100" y="4991100"/>
          <p14:tracePt t="67146" x="6388100" y="5016500"/>
          <p14:tracePt t="67163" x="6388100" y="5029200"/>
          <p14:tracePt t="67179" x="6445250" y="5092700"/>
          <p14:tracePt t="67196" x="6483350" y="5124450"/>
          <p14:tracePt t="67213" x="6508750" y="5137150"/>
          <p14:tracePt t="67229" x="6546850" y="5149850"/>
          <p14:tracePt t="67246" x="6616700" y="5175250"/>
          <p14:tracePt t="67263" x="6870700" y="5232400"/>
          <p14:tracePt t="67280" x="7067550" y="5270500"/>
          <p14:tracePt t="67296" x="7296150" y="5295900"/>
          <p14:tracePt t="67313" x="7423150" y="5295900"/>
          <p14:tracePt t="67330" x="7550150" y="5295900"/>
          <p14:tracePt t="67346" x="7715250" y="5232400"/>
          <p14:tracePt t="67363" x="7747000" y="5213350"/>
          <p14:tracePt t="67380" x="7886700" y="5156200"/>
          <p14:tracePt t="67396" x="7994650" y="5105400"/>
          <p14:tracePt t="67413" x="8077200" y="5060950"/>
          <p14:tracePt t="67430" x="8128000" y="5010150"/>
          <p14:tracePt t="67446" x="8147050" y="4978400"/>
          <p14:tracePt t="67463" x="8153400" y="4927600"/>
          <p14:tracePt t="67480" x="8159750" y="4883150"/>
          <p14:tracePt t="67496" x="8178800" y="4832350"/>
          <p14:tracePt t="67514" x="8191500" y="4775200"/>
          <p14:tracePt t="67530" x="8191500" y="4711700"/>
          <p14:tracePt t="67547" x="8178800" y="4673600"/>
          <p14:tracePt t="67563" x="8159750" y="4648200"/>
          <p14:tracePt t="67580" x="8115300" y="4578350"/>
          <p14:tracePt t="67597" x="8096250" y="4552950"/>
          <p14:tracePt t="67613" x="8051800" y="4514850"/>
          <p14:tracePt t="67630" x="7956550" y="4476750"/>
          <p14:tracePt t="67647" x="7778750" y="4438650"/>
          <p14:tracePt t="67664" x="7600950" y="4413250"/>
          <p14:tracePt t="67680" x="7277100" y="4381500"/>
          <p14:tracePt t="67697" x="6826250" y="4356100"/>
          <p14:tracePt t="67713" x="6337300" y="4330700"/>
          <p14:tracePt t="67730" x="5683250" y="4381500"/>
          <p14:tracePt t="67747" x="5632450" y="4394200"/>
          <p14:tracePt t="67764" x="5619750" y="4400550"/>
          <p14:tracePt t="67780" x="5613400" y="4406900"/>
          <p14:tracePt t="67904" x="0" y="0"/>
        </p14:tracePtLst>
        <p14:tracePtLst>
          <p14:tracePt t="77979" x="3130550" y="3886200"/>
          <p14:tracePt t="78195" x="3136900" y="3886200"/>
          <p14:tracePt t="78203" x="3143250" y="3886200"/>
          <p14:tracePt t="78211" x="3149600" y="3886200"/>
          <p14:tracePt t="78215" x="3168650" y="3886200"/>
          <p14:tracePt t="78232" x="3181350" y="3886200"/>
          <p14:tracePt t="78249" x="3194050" y="3886200"/>
          <p14:tracePt t="78265" x="3200400" y="3886200"/>
          <p14:tracePt t="78282" x="3206750" y="3886200"/>
          <p14:tracePt t="78339" x="3213100" y="3886200"/>
          <p14:tracePt t="78347" x="3219450" y="3886200"/>
          <p14:tracePt t="78379" x="3251200" y="3886200"/>
          <p14:tracePt t="78387" x="3263900" y="3886200"/>
          <p14:tracePt t="78403" x="3276600" y="3879850"/>
          <p14:tracePt t="78411" x="3282950" y="3879850"/>
          <p14:tracePt t="78475" x="3295650" y="3879850"/>
          <p14:tracePt t="78475" x="3302000" y="3873500"/>
          <p14:tracePt t="78492" x="3308350" y="3873500"/>
          <p14:tracePt t="78499" x="3314700" y="3873500"/>
          <p14:tracePt t="78500" x="3346450" y="3867150"/>
          <p14:tracePt t="78516" x="3359150" y="3860800"/>
          <p14:tracePt t="78532" x="3384550" y="3854450"/>
          <p14:tracePt t="78549" x="3397250" y="3848100"/>
          <p14:tracePt t="78566" x="3409950" y="3848100"/>
          <p14:tracePt t="78582" x="3429000" y="3841750"/>
          <p14:tracePt t="78599" x="3435350" y="3835400"/>
          <p14:tracePt t="78635" x="3441700" y="3835400"/>
          <p14:tracePt t="78649" x="3441700" y="3829050"/>
          <p14:tracePt t="78650" x="3448050" y="3822700"/>
          <p14:tracePt t="78691" x="3454400" y="3816350"/>
          <p14:tracePt t="78699" x="3454400" y="3810000"/>
          <p14:tracePt t="78700" x="3454400" y="3797300"/>
          <p14:tracePt t="78716" x="3454400" y="3784600"/>
          <p14:tracePt t="78755" x="3454400" y="3778250"/>
          <p14:tracePt t="78771" x="3454400" y="3771900"/>
          <p14:tracePt t="78803" x="3454400" y="3765550"/>
          <p14:tracePt t="78811" x="3448050" y="3765550"/>
          <p14:tracePt t="78819" x="3441700" y="3765550"/>
          <p14:tracePt t="78827" x="3435350" y="3765550"/>
          <p14:tracePt t="78835" x="3416300" y="3765550"/>
          <p14:tracePt t="78849" x="3390900" y="3765550"/>
          <p14:tracePt t="78866" x="3384550" y="3765550"/>
          <p14:tracePt t="78883" x="3371850" y="3765550"/>
          <p14:tracePt t="78947" x="3365500" y="3765550"/>
          <p14:tracePt t="78965" x="3359150" y="3765550"/>
          <p14:tracePt t="78995" x="3352800" y="3765550"/>
          <p14:tracePt t="79003" x="3346450" y="3765550"/>
          <p14:tracePt t="79011" x="3333750" y="3765550"/>
          <p14:tracePt t="79036" x="3321050" y="3778250"/>
          <p14:tracePt t="79036" x="3314700" y="3778250"/>
          <p14:tracePt t="79050" x="3308350" y="3784600"/>
          <p14:tracePt t="79084" x="3302000" y="3790950"/>
          <p14:tracePt t="79107" x="3302000" y="3797300"/>
          <p14:tracePt t="79115" x="3295650" y="3797300"/>
          <p14:tracePt t="79133" x="3295650" y="3803650"/>
          <p14:tracePt t="79134" x="3295650" y="3810000"/>
          <p14:tracePt t="79150" x="3295650" y="3816350"/>
          <p14:tracePt t="79187" x="3295650" y="3829050"/>
          <p14:tracePt t="79211" x="3295650" y="3835400"/>
          <p14:tracePt t="79230" x="3295650" y="3841750"/>
          <p14:tracePt t="79251" x="3295650" y="3848100"/>
          <p14:tracePt t="79267" x="3295650" y="3854450"/>
          <p14:tracePt t="79307" x="3295650" y="3860800"/>
          <p14:tracePt t="79315" x="3302000" y="3860800"/>
          <p14:tracePt t="79331" x="3308350" y="3860800"/>
          <p14:tracePt t="79356" x="3321050" y="3867150"/>
          <p14:tracePt t="79387" x="3333750" y="3867150"/>
          <p14:tracePt t="79395" x="3340100" y="3867150"/>
          <p14:tracePt t="79403" x="3352800" y="3867150"/>
          <p14:tracePt t="79411" x="3371850" y="3867150"/>
          <p14:tracePt t="79419" x="3409950" y="3867150"/>
          <p14:tracePt t="79434" x="3441700" y="3867150"/>
          <p14:tracePt t="79450" x="3454400" y="3867150"/>
          <p14:tracePt t="79755" x="3448050" y="3860800"/>
          <p14:tracePt t="79771" x="3441700" y="3860800"/>
          <p14:tracePt t="79779" x="3435350" y="3860800"/>
          <p14:tracePt t="79859" x="3429000" y="3860800"/>
          <p14:tracePt t="79877" x="3429000" y="3854450"/>
          <p14:tracePt t="79878" x="3422650" y="3848100"/>
          <p14:tracePt t="79907" x="3422650" y="3841750"/>
          <p14:tracePt t="80299" x="3416300" y="3841750"/>
          <p14:tracePt t="80315" x="3409950" y="3841750"/>
          <p14:tracePt t="80323" x="3403600" y="3841750"/>
          <p14:tracePt t="80331" x="3397250" y="3841750"/>
          <p14:tracePt t="80335" x="3378200" y="3848100"/>
          <p14:tracePt t="80352" x="3359150" y="3848100"/>
          <p14:tracePt t="80369" x="3352800" y="3848100"/>
          <p14:tracePt t="80385" x="3346450" y="3848100"/>
          <p14:tracePt t="80403" x="3333750" y="3848100"/>
          <p14:tracePt t="80419" x="3321050" y="3848100"/>
          <p14:tracePt t="80507" x="3321050" y="3841750"/>
          <p14:tracePt t="80515" x="3340100" y="3841750"/>
          <p14:tracePt t="80523" x="3352800" y="3841750"/>
          <p14:tracePt t="80531" x="3384550" y="3841750"/>
          <p14:tracePt t="80539" x="3460750" y="3841750"/>
          <p14:tracePt t="80552" x="3517900" y="3841750"/>
          <p14:tracePt t="80569" x="3587750" y="3854450"/>
          <p14:tracePt t="80585" x="3625850" y="3854450"/>
          <p14:tracePt t="80602" x="3689350" y="3854450"/>
          <p14:tracePt t="80731" x="3670300" y="3854450"/>
          <p14:tracePt t="80739" x="3663950" y="3854450"/>
          <p14:tracePt t="80747" x="3632200" y="3854450"/>
          <p14:tracePt t="80754" x="3568700" y="3848100"/>
          <p14:tracePt t="80769" x="3486150" y="3848100"/>
          <p14:tracePt t="80786" x="3448050" y="3841750"/>
          <p14:tracePt t="80802" x="3422650" y="3841750"/>
          <p14:tracePt t="80821" x="3416300" y="3841750"/>
          <p14:tracePt t="80963" x="3460750" y="3854450"/>
          <p14:tracePt t="80979" x="3543300" y="3879850"/>
          <p14:tracePt t="80987" x="3587750" y="3886200"/>
          <p14:tracePt t="81003" x="3587750" y="3892550"/>
          <p14:tracePt t="81003" x="3606800" y="3898900"/>
          <p14:tracePt t="81019" x="3613150" y="3898900"/>
          <p14:tracePt t="81075" x="3625850" y="3898900"/>
          <p14:tracePt t="81203" x="3619500" y="3898900"/>
          <p14:tracePt t="81211" x="3594100" y="3898900"/>
          <p14:tracePt t="81220" x="3556000" y="3898900"/>
          <p14:tracePt t="81221" x="3486150" y="3892550"/>
          <p14:tracePt t="81237" x="3403600" y="3879850"/>
          <p14:tracePt t="81253" x="3346450" y="3867150"/>
          <p14:tracePt t="81270" x="3327400" y="3867150"/>
          <p14:tracePt t="81287" x="3321050" y="3867150"/>
          <p14:tracePt t="81379" x="3359150" y="3867150"/>
          <p14:tracePt t="81387" x="3454400" y="3867150"/>
          <p14:tracePt t="81403" x="3511550" y="3873500"/>
          <p14:tracePt t="81404" x="3663950" y="3892550"/>
          <p14:tracePt t="81420" x="3905250" y="3930650"/>
          <p14:tracePt t="81437" x="3956050" y="3937000"/>
          <p14:tracePt t="81455" x="3962400" y="3937000"/>
          <p14:tracePt t="81539" x="3962400" y="3943350"/>
          <p14:tracePt t="81547" x="3956050" y="3943350"/>
          <p14:tracePt t="81555" x="3937000" y="3943350"/>
          <p14:tracePt t="81556" x="3911600" y="3943350"/>
          <p14:tracePt t="81570" x="3867150" y="3937000"/>
          <p14:tracePt t="81588" x="3790950" y="3917950"/>
          <p14:tracePt t="81667" x="3822700" y="3917950"/>
          <p14:tracePt t="81675" x="3867150" y="3917950"/>
          <p14:tracePt t="81683" x="3911600" y="3917950"/>
          <p14:tracePt t="81691" x="3981450" y="3911600"/>
          <p14:tracePt t="81704" x="4006850" y="3905250"/>
          <p14:tracePt t="81721" x="4019550" y="3905250"/>
          <p14:tracePt t="81737" x="4025900" y="3898900"/>
          <p14:tracePt t="81772" x="4025900" y="3892550"/>
          <p14:tracePt t="81773" x="4025900" y="3829050"/>
          <p14:tracePt t="81788" x="4019550" y="3771900"/>
          <p14:tracePt t="81804" x="3987800" y="3714750"/>
          <p14:tracePt t="81822" x="3968750" y="3689350"/>
          <p14:tracePt t="81838" x="3917950" y="3638550"/>
          <p14:tracePt t="81854" x="3892550" y="3619500"/>
          <p14:tracePt t="81871" x="3803650" y="3556000"/>
          <p14:tracePt t="81888" x="3746500" y="3524250"/>
          <p14:tracePt t="81905" x="3683000" y="3486150"/>
          <p14:tracePt t="81921" x="3632200" y="3467100"/>
          <p14:tracePt t="81938" x="3556000" y="3448050"/>
          <p14:tracePt t="81954" x="3479800" y="3435350"/>
          <p14:tracePt t="81972" x="3289300" y="3422650"/>
          <p14:tracePt t="81988" x="3028950" y="3409950"/>
          <p14:tracePt t="82005" x="2876550" y="3409950"/>
          <p14:tracePt t="82021" x="2806700" y="3409950"/>
          <p14:tracePt t="82039" x="2774950" y="3422650"/>
          <p14:tracePt t="82055" x="2762250" y="3435350"/>
          <p14:tracePt t="82072" x="2743200" y="3460750"/>
          <p14:tracePt t="82088" x="2692400" y="3517900"/>
          <p14:tracePt t="82105" x="2673350" y="3536950"/>
          <p14:tracePt t="82121" x="2654300" y="3562350"/>
          <p14:tracePt t="82138" x="2628900" y="3600450"/>
          <p14:tracePt t="82156" x="2616200" y="3619500"/>
          <p14:tracePt t="82171" x="2609850" y="3689350"/>
          <p14:tracePt t="82188" x="2609850" y="3733800"/>
          <p14:tracePt t="82205" x="2622550" y="3765550"/>
          <p14:tracePt t="82222" x="2641600" y="3803650"/>
          <p14:tracePt t="82238" x="2679700" y="3822700"/>
          <p14:tracePt t="82255" x="2762250" y="3867150"/>
          <p14:tracePt t="82272" x="2870200" y="3911600"/>
          <p14:tracePt t="82288" x="3067050" y="3975100"/>
          <p14:tracePt t="82305" x="3295650" y="4025900"/>
          <p14:tracePt t="82322" x="3460750" y="4057650"/>
          <p14:tracePt t="82339" x="3663950" y="4057650"/>
          <p14:tracePt t="82355" x="3683000" y="4057650"/>
          <p14:tracePt t="82372" x="3752850" y="4025900"/>
          <p14:tracePt t="82389" x="3790950" y="4000500"/>
          <p14:tracePt t="82405" x="3835400" y="3937000"/>
          <p14:tracePt t="82422" x="3860800" y="3905250"/>
          <p14:tracePt t="82439" x="3879850" y="3848100"/>
          <p14:tracePt t="82455" x="3886200" y="3810000"/>
          <p14:tracePt t="82472" x="3898900" y="3733800"/>
          <p14:tracePt t="82489" x="3898900" y="3702050"/>
          <p14:tracePt t="82505" x="3892550" y="3676650"/>
          <p14:tracePt t="82522" x="3873500" y="3638550"/>
          <p14:tracePt t="82522" x="3867150" y="3632200"/>
          <p14:tracePt t="82539" x="3841750" y="3606800"/>
          <p14:tracePt t="82555" x="3803650" y="3575050"/>
          <p14:tracePt t="82572" x="3689350" y="3524250"/>
          <p14:tracePt t="82589" x="3543300" y="3492500"/>
          <p14:tracePt t="82606" x="3390900" y="3467100"/>
          <p14:tracePt t="82622" x="3213100" y="3448050"/>
          <p14:tracePt t="82639" x="3086100" y="3448050"/>
          <p14:tracePt t="82656" x="3035300" y="3448050"/>
          <p14:tracePt t="82673" x="3016250" y="3454400"/>
          <p14:tracePt t="82689" x="2997200" y="3460750"/>
          <p14:tracePt t="82706" x="2990850" y="3473450"/>
          <p14:tracePt t="82722" x="2952750" y="3511550"/>
          <p14:tracePt t="82740" x="2921000" y="3549650"/>
          <p14:tracePt t="82756" x="2857500" y="3632200"/>
          <p14:tracePt t="82772" x="2838450" y="3663950"/>
          <p14:tracePt t="82789" x="2819400" y="3689350"/>
          <p14:tracePt t="82806" x="2813050" y="3721100"/>
          <p14:tracePt t="82823" x="2813050" y="3740150"/>
          <p14:tracePt t="82839" x="2813050" y="3746500"/>
          <p14:tracePt t="82856" x="2813050" y="3752850"/>
          <p14:tracePt t="82873" x="2813050" y="3765550"/>
          <p14:tracePt t="82889" x="2825750" y="3790950"/>
          <p14:tracePt t="82906" x="2959100" y="3867150"/>
          <p14:tracePt t="82923" x="3060700" y="3905250"/>
          <p14:tracePt t="82940" x="3187700" y="3943350"/>
          <p14:tracePt t="82956" x="3378200" y="3994150"/>
          <p14:tracePt t="82973" x="3511550" y="4006850"/>
          <p14:tracePt t="82989" x="3670300" y="4006850"/>
          <p14:tracePt t="83006" x="3759200" y="3994150"/>
          <p14:tracePt t="83023" x="3822700" y="3975100"/>
          <p14:tracePt t="83040" x="3886200" y="3949700"/>
          <p14:tracePt t="83057" x="3911600" y="3924300"/>
          <p14:tracePt t="83073" x="3943350" y="3860800"/>
          <p14:tracePt t="83090" x="3968750" y="3810000"/>
          <p14:tracePt t="83107" x="3981450" y="3759200"/>
          <p14:tracePt t="83123" x="3987800" y="3733800"/>
          <p14:tracePt t="83140" x="3987800" y="3721100"/>
          <p14:tracePt t="83157" x="3987800" y="3714750"/>
          <p14:tracePt t="83173" x="3956050" y="3702050"/>
          <p14:tracePt t="83190" x="3873500" y="3663950"/>
          <p14:tracePt t="83206" x="3765550" y="3638550"/>
          <p14:tracePt t="83223" x="3663950" y="3613150"/>
          <p14:tracePt t="83240" x="3511550" y="3581400"/>
          <p14:tracePt t="83257" x="3365500" y="3568700"/>
          <p14:tracePt t="83273" x="3213100" y="3562350"/>
          <p14:tracePt t="83290" x="3105150" y="3562350"/>
          <p14:tracePt t="83307" x="3048000" y="3562350"/>
          <p14:tracePt t="83323" x="3016250" y="3581400"/>
          <p14:tracePt t="83340" x="2990850" y="3594100"/>
          <p14:tracePt t="83357" x="2927350" y="3632200"/>
          <p14:tracePt t="83373" x="2908300" y="3644900"/>
          <p14:tracePt t="83390" x="2901950" y="3651250"/>
          <p14:tracePt t="83407" x="2895600" y="3651250"/>
          <p14:tracePt t="8358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 daughter relationship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Find N, can solve equation for activity from A=</a:t>
            </a:r>
            <a:r>
              <a:rPr lang="en-US" dirty="0" smtClean="0">
                <a:latin typeface="Symbol" pitchFamily="18" charset="2"/>
              </a:rPr>
              <a:t>lN</a:t>
            </a:r>
          </a:p>
          <a:p>
            <a:pPr>
              <a:lnSpc>
                <a:spcPct val="90000"/>
              </a:lnSpc>
            </a:pPr>
            <a:endParaRPr lang="en-US" dirty="0" smtClean="0">
              <a:latin typeface="Symbol" pitchFamily="18" charset="2"/>
            </a:endParaRPr>
          </a:p>
          <a:p>
            <a:pPr>
              <a:lnSpc>
                <a:spcPct val="90000"/>
              </a:lnSpc>
            </a:pPr>
            <a:endParaRPr lang="en-US" dirty="0" smtClean="0">
              <a:latin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</a:rPr>
              <a:t>Find maximum daughter activity based on dN/dt=0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</a:rPr>
              <a:t>Solve for t</a:t>
            </a:r>
          </a:p>
          <a:p>
            <a:pPr>
              <a:lnSpc>
                <a:spcPct val="90000"/>
              </a:lnSpc>
            </a:pPr>
            <a:endParaRPr lang="en-US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</a:rPr>
              <a:t>For </a:t>
            </a:r>
            <a:r>
              <a:rPr lang="en-US" baseline="30000" dirty="0" smtClean="0">
                <a:latin typeface="Times New Roman" pitchFamily="18" charset="0"/>
              </a:rPr>
              <a:t>99m</a:t>
            </a:r>
            <a:r>
              <a:rPr lang="en-US" dirty="0" smtClean="0">
                <a:latin typeface="Times New Roman" pitchFamily="18" charset="0"/>
              </a:rPr>
              <a:t>Tc (t</a:t>
            </a:r>
            <a:r>
              <a:rPr lang="en-US" baseline="-25000" dirty="0" smtClean="0">
                <a:latin typeface="Times New Roman" pitchFamily="18" charset="0"/>
              </a:rPr>
              <a:t>1/2</a:t>
            </a:r>
            <a:r>
              <a:rPr lang="en-US" dirty="0" smtClean="0">
                <a:latin typeface="Times New Roman" pitchFamily="18" charset="0"/>
              </a:rPr>
              <a:t>=6.01 h) from </a:t>
            </a:r>
            <a:r>
              <a:rPr lang="en-US" baseline="30000" dirty="0" smtClean="0">
                <a:latin typeface="Times New Roman" pitchFamily="18" charset="0"/>
              </a:rPr>
              <a:t>99</a:t>
            </a:r>
            <a:r>
              <a:rPr lang="en-US" dirty="0" smtClean="0">
                <a:latin typeface="Times New Roman" pitchFamily="18" charset="0"/>
              </a:rPr>
              <a:t>Mo (2.75 d), find time for maximum daughter activity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Symbol" pitchFamily="18" charset="2"/>
              </a:rPr>
              <a:t>l</a:t>
            </a:r>
            <a:r>
              <a:rPr lang="en-US" baseline="-25000" dirty="0" smtClean="0">
                <a:latin typeface="Times New Roman" pitchFamily="18" charset="0"/>
              </a:rPr>
              <a:t>Tc</a:t>
            </a:r>
            <a:r>
              <a:rPr lang="en-US" dirty="0" smtClean="0">
                <a:latin typeface="Times New Roman" pitchFamily="18" charset="0"/>
              </a:rPr>
              <a:t>=2.8 d</a:t>
            </a:r>
            <a:r>
              <a:rPr lang="en-US" baseline="30000" dirty="0" smtClean="0">
                <a:latin typeface="Times New Roman" pitchFamily="18" charset="0"/>
              </a:rPr>
              <a:t>-1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>
                <a:latin typeface="Times New Roman" pitchFamily="18" charset="0"/>
              </a:rPr>
              <a:t>Mo</a:t>
            </a:r>
            <a:r>
              <a:rPr lang="en-US" dirty="0" smtClean="0">
                <a:latin typeface="Times New Roman" pitchFamily="18" charset="0"/>
              </a:rPr>
              <a:t>=0.25 d</a:t>
            </a:r>
            <a:r>
              <a:rPr lang="en-US" baseline="30000" dirty="0" smtClean="0">
                <a:latin typeface="Times New Roman" pitchFamily="18" charset="0"/>
              </a:rPr>
              <a:t>-1</a:t>
            </a:r>
            <a:endParaRPr lang="en-US" dirty="0" smtClean="0">
              <a:latin typeface="Symbol" pitchFamily="18" charset="2"/>
            </a:endParaRPr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292656"/>
              </p:ext>
            </p:extLst>
          </p:nvPr>
        </p:nvGraphicFramePr>
        <p:xfrm>
          <a:off x="1676400" y="1447800"/>
          <a:ext cx="5319712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42" name="Equation" r:id="rId7" imgW="2336760" imgH="431640" progId="Equation.3">
                  <p:embed/>
                </p:oleObj>
              </mc:Choice>
              <mc:Fallback>
                <p:oleObj name="Equation" r:id="rId7" imgW="2336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447800"/>
                        <a:ext cx="5319712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8774"/>
              </p:ext>
            </p:extLst>
          </p:nvPr>
        </p:nvGraphicFramePr>
        <p:xfrm>
          <a:off x="4876800" y="3200400"/>
          <a:ext cx="280781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43" name="Equation" r:id="rId9" imgW="939600" imgH="228600" progId="Equation.3">
                  <p:embed/>
                </p:oleObj>
              </mc:Choice>
              <mc:Fallback>
                <p:oleObj name="Equation" r:id="rId9" imgW="939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200400"/>
                        <a:ext cx="2807817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575208"/>
              </p:ext>
            </p:extLst>
          </p:nvPr>
        </p:nvGraphicFramePr>
        <p:xfrm>
          <a:off x="2133600" y="2743200"/>
          <a:ext cx="1763713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44" name="Equation" r:id="rId11" imgW="774360" imgH="647640" progId="Equation.3">
                  <p:embed/>
                </p:oleObj>
              </mc:Choice>
              <mc:Fallback>
                <p:oleObj name="Equation" r:id="rId11" imgW="77436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743200"/>
                        <a:ext cx="1763713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744948"/>
              </p:ext>
            </p:extLst>
          </p:nvPr>
        </p:nvGraphicFramePr>
        <p:xfrm>
          <a:off x="2057401" y="5438431"/>
          <a:ext cx="5181600" cy="1335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45" name="Equation" r:id="rId13" imgW="2323800" imgH="596880" progId="Equation.3">
                  <p:embed/>
                </p:oleObj>
              </mc:Choice>
              <mc:Fallback>
                <p:oleObj name="Equation" r:id="rId13" imgW="232380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1" y="5438431"/>
                        <a:ext cx="5181600" cy="13354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2057400" y="2819400"/>
            <a:ext cx="2133600" cy="1447800"/>
          </a:xfrm>
          <a:prstGeom prst="ellipse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752600" y="5486400"/>
            <a:ext cx="5791200" cy="1295400"/>
          </a:xfrm>
          <a:prstGeom prst="ellipse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138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25"/>
    </mc:Choice>
    <mc:Fallback xmlns="">
      <p:transition spd="slow" advTm="14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9" grpId="0" animBg="1"/>
      <p:bldP spid="9" grpId="1" animBg="1"/>
    </p:bldLst>
  </p:timing>
  <p:extLst>
    <p:ext uri="{3A86A75C-4F4B-4683-9AE1-C65F6400EC91}">
      <p14:laserTraceLst xmlns:p14="http://schemas.microsoft.com/office/powerpoint/2010/main">
        <p14:tracePtLst>
          <p14:tracePt t="14241" x="8128000" y="450850"/>
          <p14:tracePt t="14477" x="8121650" y="450850"/>
          <p14:tracePt t="14485" x="8102600" y="450850"/>
          <p14:tracePt t="14493" x="8083550" y="450850"/>
          <p14:tracePt t="14493" x="8051800" y="463550"/>
          <p14:tracePt t="14501" x="8020050" y="476250"/>
          <p14:tracePt t="14501" x="7981950" y="508000"/>
          <p14:tracePt t="14517" x="7931150" y="565150"/>
          <p14:tracePt t="14533" x="7899400" y="603250"/>
          <p14:tracePt t="14549" x="7874000" y="635000"/>
          <p14:tracePt t="14566" x="7867650" y="654050"/>
          <p14:tracePt t="14584" x="7854950" y="666750"/>
          <p14:tracePt t="14600" x="7848600" y="679450"/>
          <p14:tracePt t="14637" x="7842250" y="685800"/>
          <p14:tracePt t="14645" x="7835900" y="692150"/>
          <p14:tracePt t="14651" x="7810500" y="704850"/>
          <p14:tracePt t="14666" x="7785100" y="723900"/>
          <p14:tracePt t="14683" x="7772400" y="730250"/>
          <p14:tracePt t="14700" x="7766050" y="742950"/>
          <p14:tracePt t="14716" x="7740650" y="768350"/>
          <p14:tracePt t="14733" x="7721600" y="787400"/>
          <p14:tracePt t="14750" x="7613650" y="844550"/>
          <p14:tracePt t="14766" x="7537450" y="876300"/>
          <p14:tracePt t="14783" x="7473950" y="920750"/>
          <p14:tracePt t="14800" x="7423150" y="952500"/>
          <p14:tracePt t="14816" x="7359650" y="996950"/>
          <p14:tracePt t="14833" x="7283450" y="1041400"/>
          <p14:tracePt t="14850" x="7169150" y="1117600"/>
          <p14:tracePt t="14867" x="7150100" y="1143000"/>
          <p14:tracePt t="14883" x="7131050" y="1174750"/>
          <p14:tracePt t="14900" x="7112000" y="1212850"/>
          <p14:tracePt t="14918" x="7086600" y="1250950"/>
          <p14:tracePt t="14933" x="7042150" y="1320800"/>
          <p14:tracePt t="14950" x="7016750" y="1358900"/>
          <p14:tracePt t="14967" x="6991350" y="1403350"/>
          <p14:tracePt t="14983" x="6978650" y="1422400"/>
          <p14:tracePt t="15000" x="6972300" y="1428750"/>
          <p14:tracePt t="15017" x="6959600" y="1454150"/>
          <p14:tracePt t="15033" x="6959600" y="1473200"/>
          <p14:tracePt t="15050" x="6965950" y="1504950"/>
          <p14:tracePt t="15067" x="6991350" y="1530350"/>
          <p14:tracePt t="15084" x="7010400" y="1562100"/>
          <p14:tracePt t="15100" x="7061200" y="1593850"/>
          <p14:tracePt t="15117" x="7124700" y="1612900"/>
          <p14:tracePt t="15134" x="7150100" y="1619250"/>
          <p14:tracePt t="15150" x="7226300" y="1638300"/>
          <p14:tracePt t="15167" x="7308850" y="1657350"/>
          <p14:tracePt t="15184" x="7385050" y="1657350"/>
          <p14:tracePt t="15201" x="7537450" y="1657350"/>
          <p14:tracePt t="15217" x="7962900" y="1663700"/>
          <p14:tracePt t="15234" x="8242300" y="1663700"/>
          <p14:tracePt t="15250" x="8432800" y="1631950"/>
          <p14:tracePt t="15267" x="8547100" y="1587500"/>
          <p14:tracePt t="15284" x="8636000" y="1517650"/>
          <p14:tracePt t="15301" x="8743950" y="1422400"/>
          <p14:tracePt t="15318" x="8794750" y="1384300"/>
          <p14:tracePt t="15334" x="8832850" y="1346200"/>
          <p14:tracePt t="15351" x="8839200" y="1333500"/>
          <p14:tracePt t="15367" x="8858250" y="1282700"/>
          <p14:tracePt t="15384" x="8870950" y="1231900"/>
          <p14:tracePt t="15401" x="8890000" y="1143000"/>
          <p14:tracePt t="15417" x="8928100" y="1041400"/>
          <p14:tracePt t="15434" x="8953500" y="977900"/>
          <p14:tracePt t="15451" x="8966200" y="939800"/>
          <p14:tracePt t="15468" x="8972550" y="901700"/>
          <p14:tracePt t="15484" x="8947150" y="857250"/>
          <p14:tracePt t="15501" x="8883650" y="825500"/>
          <p14:tracePt t="15518" x="8731250" y="787400"/>
          <p14:tracePt t="15535" x="8458200" y="742950"/>
          <p14:tracePt t="15551" x="8153400" y="717550"/>
          <p14:tracePt t="15568" x="7537450" y="660400"/>
          <p14:tracePt t="15584" x="6997700" y="635000"/>
          <p14:tracePt t="15601" x="6229350" y="615950"/>
          <p14:tracePt t="15619" x="6178550" y="622300"/>
          <p14:tracePt t="15669" x="6172200" y="622300"/>
          <p14:tracePt t="15685" x="6172200" y="628650"/>
          <p14:tracePt t="15685" x="6172200" y="641350"/>
          <p14:tracePt t="15701" x="6172200" y="654050"/>
          <p14:tracePt t="15709" x="6165850" y="698500"/>
          <p14:tracePt t="15718" x="6178550" y="768350"/>
          <p14:tracePt t="15735" x="6223000" y="831850"/>
          <p14:tracePt t="15751" x="6305550" y="920750"/>
          <p14:tracePt t="15768" x="6407150" y="1016000"/>
          <p14:tracePt t="15785" x="6489700" y="1092200"/>
          <p14:tracePt t="15803" x="6534150" y="1143000"/>
          <p14:tracePt t="15818" x="6553200" y="1168400"/>
          <p14:tracePt t="15835" x="6572250" y="1181100"/>
          <p14:tracePt t="15852" x="6591300" y="1219200"/>
          <p14:tracePt t="15868" x="6648450" y="1244600"/>
          <p14:tracePt t="15885" x="6699250" y="1257300"/>
          <p14:tracePt t="15902" x="6800850" y="1282700"/>
          <p14:tracePt t="15918" x="6946900" y="1314450"/>
          <p14:tracePt t="15935" x="7131050" y="1371600"/>
          <p14:tracePt t="15953" x="7239000" y="1403350"/>
          <p14:tracePt t="15968" x="7391400" y="1447800"/>
          <p14:tracePt t="15985" x="7429500" y="1454150"/>
          <p14:tracePt t="16002" x="7467600" y="1460500"/>
          <p14:tracePt t="16018" x="7493000" y="1460500"/>
          <p14:tracePt t="16035" x="7537450" y="1460500"/>
          <p14:tracePt t="16052" x="7645400" y="1460500"/>
          <p14:tracePt t="16069" x="7759700" y="1441450"/>
          <p14:tracePt t="16085" x="7861300" y="1416050"/>
          <p14:tracePt t="16103" x="7924800" y="1403350"/>
          <p14:tracePt t="16118" x="8026400" y="1390650"/>
          <p14:tracePt t="16136" x="8128000" y="1377950"/>
          <p14:tracePt t="16152" x="8185150" y="1371600"/>
          <p14:tracePt t="16169" x="8210550" y="1371600"/>
          <p14:tracePt t="16397" x="8216900" y="1365250"/>
          <p14:tracePt t="16437" x="0" y="0"/>
        </p14:tracePtLst>
        <p14:tracePtLst>
          <p14:tracePt t="22117" x="2660650" y="1778000"/>
          <p14:tracePt t="22124" x="2647950" y="1771650"/>
          <p14:tracePt t="22132" x="2635250" y="1758950"/>
          <p14:tracePt t="22140" x="2584450" y="1733550"/>
          <p14:tracePt t="22148" x="2540000" y="1708150"/>
          <p14:tracePt t="22178" x="2501900" y="1695450"/>
          <p14:tracePt t="22180" x="2463800" y="1682750"/>
          <p14:tracePt t="22195" x="2425700" y="1657350"/>
          <p14:tracePt t="22213" x="2336800" y="1619250"/>
          <p14:tracePt t="22236" x="2216150" y="1587500"/>
          <p14:tracePt t="22252" x="1930400" y="1555750"/>
          <p14:tracePt t="22268" x="1809750" y="1549400"/>
          <p14:tracePt t="22284" x="1778000" y="1543050"/>
          <p14:tracePt t="22316" x="1771650" y="1543050"/>
          <p14:tracePt t="22324" x="1758950" y="1536700"/>
          <p14:tracePt t="22332" x="1701800" y="1524000"/>
          <p14:tracePt t="22347" x="1638300" y="1517650"/>
          <p14:tracePt t="22362" x="1612900" y="1517650"/>
          <p14:tracePt t="22379" x="1581150" y="1517650"/>
          <p14:tracePt t="22395" x="1555750" y="1549400"/>
          <p14:tracePt t="22413" x="1536700" y="1593850"/>
          <p14:tracePt t="22429" x="1504950" y="1689100"/>
          <p14:tracePt t="22445" x="1479550" y="1803400"/>
          <p14:tracePt t="22462" x="1447800" y="1943100"/>
          <p14:tracePt t="22479" x="1447800" y="2127250"/>
          <p14:tracePt t="22496" x="1447800" y="2171700"/>
          <p14:tracePt t="22512" x="1473200" y="2241550"/>
          <p14:tracePt t="22529" x="1492250" y="2260600"/>
          <p14:tracePt t="22545" x="1511300" y="2273300"/>
          <p14:tracePt t="22563" x="1543050" y="2286000"/>
          <p14:tracePt t="22579" x="1555750" y="2286000"/>
          <p14:tracePt t="22596" x="1670050" y="2292350"/>
          <p14:tracePt t="22613" x="1746250" y="2305050"/>
          <p14:tracePt t="22630" x="1854200" y="2305050"/>
          <p14:tracePt t="22646" x="1905000" y="2279650"/>
          <p14:tracePt t="22663" x="1968500" y="2209800"/>
          <p14:tracePt t="22679" x="2006600" y="2165350"/>
          <p14:tracePt t="22696" x="2032000" y="2146300"/>
          <p14:tracePt t="22713" x="2114550" y="2057400"/>
          <p14:tracePt t="22729" x="2139950" y="2006600"/>
          <p14:tracePt t="22746" x="2165350" y="1955800"/>
          <p14:tracePt t="22763" x="2178050" y="1835150"/>
          <p14:tracePt t="22779" x="2184400" y="1682750"/>
          <p14:tracePt t="22797" x="2190750" y="1600200"/>
          <p14:tracePt t="22813" x="2197100" y="1549400"/>
          <p14:tracePt t="22829" x="2197100" y="1498600"/>
          <p14:tracePt t="22846" x="2178050" y="1466850"/>
          <p14:tracePt t="22863" x="2146300" y="1435100"/>
          <p14:tracePt t="22880" x="2057400" y="1416050"/>
          <p14:tracePt t="22896" x="1981200" y="1403350"/>
          <p14:tracePt t="22913" x="1752600" y="1403350"/>
          <p14:tracePt t="22930" x="1498600" y="1473200"/>
          <p14:tracePt t="22946" x="1346200" y="1543050"/>
          <p14:tracePt t="22963" x="1231900" y="1619250"/>
          <p14:tracePt t="22980" x="1155700" y="1695450"/>
          <p14:tracePt t="22997" x="1136650" y="1746250"/>
          <p14:tracePt t="23013" x="1162050" y="1905000"/>
          <p14:tracePt t="23030" x="1219200" y="2063750"/>
          <p14:tracePt t="23047" x="1320800" y="2235200"/>
          <p14:tracePt t="23063" x="1447800" y="2419350"/>
          <p14:tracePt t="23080" x="1574800" y="2559050"/>
          <p14:tracePt t="23097" x="1619250" y="2603500"/>
          <p14:tracePt t="23113" x="1739900" y="2667000"/>
          <p14:tracePt t="23130" x="1847850" y="2667000"/>
          <p14:tracePt t="23148" x="1930400" y="2641600"/>
          <p14:tracePt t="23165" x="2006600" y="2597150"/>
          <p14:tracePt t="23180" x="2114550" y="2514600"/>
          <p14:tracePt t="23198" x="2368550" y="2311400"/>
          <p14:tracePt t="23214" x="2438400" y="2241550"/>
          <p14:tracePt t="23230" x="2476500" y="2184400"/>
          <p14:tracePt t="23247" x="2495550" y="2139950"/>
          <p14:tracePt t="23264" x="2508250" y="2082800"/>
          <p14:tracePt t="23280" x="2514600" y="1962150"/>
          <p14:tracePt t="23297" x="2514600" y="1936750"/>
          <p14:tracePt t="23314" x="2482850" y="1822450"/>
          <p14:tracePt t="23331" x="2425700" y="1739900"/>
          <p14:tracePt t="23348" x="2368550" y="1689100"/>
          <p14:tracePt t="23364" x="2305050" y="1638300"/>
          <p14:tracePt t="23381" x="2298700" y="1638300"/>
          <p14:tracePt t="23397" x="2266950" y="1631950"/>
          <p14:tracePt t="23414" x="2216150" y="1625600"/>
          <p14:tracePt t="23431" x="1987550" y="1606550"/>
          <p14:tracePt t="23447" x="1790700" y="1606550"/>
          <p14:tracePt t="23464" x="1593850" y="1631950"/>
          <p14:tracePt t="23481" x="1428750" y="1676400"/>
          <p14:tracePt t="23499" x="1352550" y="1701800"/>
          <p14:tracePt t="23514" x="1193800" y="1765300"/>
          <p14:tracePt t="23531" x="1155700" y="1790700"/>
          <p14:tracePt t="23547" x="1155700" y="1816100"/>
          <p14:tracePt t="23565" x="1174750" y="1860550"/>
          <p14:tracePt t="23581" x="1219200" y="1924050"/>
          <p14:tracePt t="23598" x="1276350" y="1981200"/>
          <p14:tracePt t="23614" x="1339850" y="2038350"/>
          <p14:tracePt t="23632" x="1352550" y="2051050"/>
          <p14:tracePt t="23648" x="1358900" y="2051050"/>
          <p14:tracePt t="23741" x="1365250" y="2051050"/>
          <p14:tracePt t="23764" x="1384300" y="2051050"/>
          <p14:tracePt t="23772" x="1409700" y="2051050"/>
          <p14:tracePt t="23781" x="1447800" y="2051050"/>
          <p14:tracePt t="23781" x="1517650" y="2051050"/>
          <p14:tracePt t="23798" x="1574800" y="2051050"/>
          <p14:tracePt t="23815" x="1600200" y="2044700"/>
          <p14:tracePt t="23908" x="1612900" y="2044700"/>
          <p14:tracePt t="23916" x="1619250" y="2044700"/>
          <p14:tracePt t="23924" x="1644650" y="2044700"/>
          <p14:tracePt t="23931" x="1689100" y="2032000"/>
          <p14:tracePt t="23948" x="1701800" y="2032000"/>
          <p14:tracePt t="24132" x="1714500" y="2032000"/>
          <p14:tracePt t="24134" x="1733550" y="2044700"/>
          <p14:tracePt t="24141" x="1746250" y="2044700"/>
          <p14:tracePt t="24148" x="1797050" y="2057400"/>
          <p14:tracePt t="24165" x="1885950" y="2076450"/>
          <p14:tracePt t="24182" x="1987550" y="2082800"/>
          <p14:tracePt t="24199" x="2044700" y="2082800"/>
          <p14:tracePt t="24215" x="2076450" y="2082800"/>
          <p14:tracePt t="24232" x="2101850" y="2082800"/>
          <p14:tracePt t="24248" x="2127250" y="2070100"/>
          <p14:tracePt t="24516" x="2139950" y="2070100"/>
          <p14:tracePt t="24525" x="2146300" y="2070100"/>
          <p14:tracePt t="24532" x="2171700" y="2070100"/>
          <p14:tracePt t="24534" x="2247900" y="2070100"/>
          <p14:tracePt t="24549" x="2349500" y="2063750"/>
          <p14:tracePt t="24566" x="2425700" y="2051050"/>
          <p14:tracePt t="24582" x="2463800" y="2038350"/>
          <p14:tracePt t="24599" x="2476500" y="2032000"/>
          <p14:tracePt t="24741" x="2476500" y="2025650"/>
          <p14:tracePt t="24750" x="2476500" y="2019300"/>
          <p14:tracePt t="24766" x="2470150" y="2012950"/>
          <p14:tracePt t="24767" x="2463800" y="2006600"/>
          <p14:tracePt t="24783" x="2457450" y="1987550"/>
          <p14:tracePt t="24800" x="2438400" y="1974850"/>
          <p14:tracePt t="24817" x="2432050" y="1955800"/>
          <p14:tracePt t="24834" x="2419350" y="1943100"/>
          <p14:tracePt t="24851" x="2400300" y="1924050"/>
          <p14:tracePt t="24867" x="2381250" y="1911350"/>
          <p14:tracePt t="24884" x="2349500" y="1892300"/>
          <p14:tracePt t="24901" x="2317750" y="1866900"/>
          <p14:tracePt t="24917" x="2216150" y="1822450"/>
          <p14:tracePt t="24934" x="2146300" y="1797050"/>
          <p14:tracePt t="24951" x="2082800" y="1778000"/>
          <p14:tracePt t="24968" x="2012950" y="1765300"/>
          <p14:tracePt t="24984" x="1917700" y="1746250"/>
          <p14:tracePt t="25001" x="1873250" y="1746250"/>
          <p14:tracePt t="25017" x="1828800" y="1758950"/>
          <p14:tracePt t="25034" x="1733550" y="1797050"/>
          <p14:tracePt t="25051" x="1657350" y="1835150"/>
          <p14:tracePt t="25066" x="1625600" y="1885950"/>
          <p14:tracePt t="25083" x="1619250" y="1930400"/>
          <p14:tracePt t="25100" x="1619250" y="1955800"/>
          <p14:tracePt t="25117" x="1619250" y="1987550"/>
          <p14:tracePt t="25133" x="1625600" y="2006600"/>
          <p14:tracePt t="25150" x="1625600" y="2012950"/>
          <p14:tracePt t="25167" x="1651000" y="2044700"/>
          <p14:tracePt t="25183" x="1689100" y="2063750"/>
          <p14:tracePt t="25200" x="1739900" y="2089150"/>
          <p14:tracePt t="25217" x="1816100" y="2114550"/>
          <p14:tracePt t="25234" x="1879600" y="2139950"/>
          <p14:tracePt t="25250" x="1955800" y="2152650"/>
          <p14:tracePt t="25267" x="2089150" y="2165350"/>
          <p14:tracePt t="25283" x="2165350" y="2165350"/>
          <p14:tracePt t="25301" x="2209800" y="2165350"/>
          <p14:tracePt t="25317" x="2387600" y="2120900"/>
          <p14:tracePt t="25334" x="2546350" y="2070100"/>
          <p14:tracePt t="25350" x="2654300" y="2032000"/>
          <p14:tracePt t="25367" x="2711450" y="2006600"/>
          <p14:tracePt t="25384" x="2774950" y="1987550"/>
          <p14:tracePt t="25400" x="2813050" y="1974850"/>
          <p14:tracePt t="25417" x="3003550" y="1930400"/>
          <p14:tracePt t="25434" x="3175000" y="1930400"/>
          <p14:tracePt t="25451" x="3429000" y="1930400"/>
          <p14:tracePt t="25467" x="3829050" y="1943100"/>
          <p14:tracePt t="25485" x="3835400" y="1943100"/>
          <p14:tracePt t="25596" x="3848100" y="1943100"/>
          <p14:tracePt t="25610" x="3854450" y="1936750"/>
          <p14:tracePt t="25610" x="3867150" y="1930400"/>
          <p14:tracePt t="25618" x="3911600" y="1911350"/>
          <p14:tracePt t="25634" x="4013200" y="1885950"/>
          <p14:tracePt t="25651" x="4140200" y="1873250"/>
          <p14:tracePt t="25651" x="4248150" y="1854200"/>
          <p14:tracePt t="25669" x="4629150" y="1828800"/>
          <p14:tracePt t="25684" x="4845050" y="1822450"/>
          <p14:tracePt t="25701" x="4965700" y="1822450"/>
          <p14:tracePt t="25718" x="5257800" y="1822450"/>
          <p14:tracePt t="25734" x="5410200" y="1822450"/>
          <p14:tracePt t="25751" x="5575300" y="1816100"/>
          <p14:tracePt t="25768" x="6019800" y="1835150"/>
          <p14:tracePt t="25784" x="6343650" y="1854200"/>
          <p14:tracePt t="25801" x="6711950" y="1879600"/>
          <p14:tracePt t="25818" x="7004050" y="1885950"/>
          <p14:tracePt t="25834" x="7213600" y="1885950"/>
          <p14:tracePt t="25834" x="7258050" y="1885950"/>
          <p14:tracePt t="25852" x="7359650" y="1873250"/>
          <p14:tracePt t="25868" x="7435850" y="1860550"/>
          <p14:tracePt t="25885" x="7454900" y="1860550"/>
          <p14:tracePt t="25903" x="7467600" y="1854200"/>
          <p14:tracePt t="25917" x="7543800" y="1835150"/>
          <p14:tracePt t="25934" x="7600950" y="1816100"/>
          <p14:tracePt t="25951" x="7664450" y="1797050"/>
          <p14:tracePt t="25968" x="7696200" y="1778000"/>
          <p14:tracePt t="25985" x="7727950" y="1765300"/>
          <p14:tracePt t="26002" x="7797800" y="1752600"/>
          <p14:tracePt t="26018" x="7912100" y="1727200"/>
          <p14:tracePt t="26035" x="7969250" y="1708150"/>
          <p14:tracePt t="26076" x="7969250" y="1701800"/>
          <p14:tracePt t="26132" x="7969250" y="1689100"/>
          <p14:tracePt t="26132" x="7937500" y="1682750"/>
          <p14:tracePt t="26148" x="7893050" y="1663700"/>
          <p14:tracePt t="26156" x="7842250" y="1651000"/>
          <p14:tracePt t="26169" x="7759700" y="1625600"/>
          <p14:tracePt t="26170" x="7429500" y="1536700"/>
          <p14:tracePt t="26185" x="6889750" y="1428750"/>
          <p14:tracePt t="26202" x="6426200" y="1365250"/>
          <p14:tracePt t="26218" x="6229350" y="1346200"/>
          <p14:tracePt t="26235" x="6057900" y="1333500"/>
          <p14:tracePt t="26252" x="5911850" y="1327150"/>
          <p14:tracePt t="26269" x="5797550" y="1333500"/>
          <p14:tracePt t="26285" x="5721350" y="1352550"/>
          <p14:tracePt t="26302" x="5676900" y="1358900"/>
          <p14:tracePt t="26318" x="5441950" y="1409700"/>
          <p14:tracePt t="26335" x="5200650" y="1447800"/>
          <p14:tracePt t="26352" x="4800600" y="1504950"/>
          <p14:tracePt t="26369" x="4216400" y="1549400"/>
          <p14:tracePt t="26385" x="3213100" y="1631950"/>
          <p14:tracePt t="26402" x="2800350" y="1670050"/>
          <p14:tracePt t="26419" x="2597150" y="1689100"/>
          <p14:tracePt t="26435" x="2444750" y="1708150"/>
          <p14:tracePt t="26452" x="2413000" y="1727200"/>
          <p14:tracePt t="26469" x="2393950" y="1733550"/>
          <p14:tracePt t="26486" x="2387600" y="1739900"/>
          <p14:tracePt t="26503" x="2368550" y="1758950"/>
          <p14:tracePt t="26519" x="2349500" y="1797050"/>
          <p14:tracePt t="26536" x="2317750" y="1854200"/>
          <p14:tracePt t="26552" x="2279650" y="1905000"/>
          <p14:tracePt t="26569" x="2247900" y="1943100"/>
          <p14:tracePt t="26586" x="2216150" y="2000250"/>
          <p14:tracePt t="26602" x="2197100" y="2076450"/>
          <p14:tracePt t="26619" x="2197100" y="2146300"/>
          <p14:tracePt t="26619" x="2197100" y="2178050"/>
          <p14:tracePt t="26636" x="2247900" y="2286000"/>
          <p14:tracePt t="26652" x="2311400" y="2393950"/>
          <p14:tracePt t="26669" x="2374900" y="2482850"/>
          <p14:tracePt t="26687" x="2495550" y="2578100"/>
          <p14:tracePt t="26703" x="2654300" y="2616200"/>
          <p14:tracePt t="26719" x="2825750" y="2635250"/>
          <p14:tracePt t="26736" x="2882900" y="2641600"/>
          <p14:tracePt t="26754" x="2971800" y="2654300"/>
          <p14:tracePt t="26769" x="3136900" y="2660650"/>
          <p14:tracePt t="26786" x="3352800" y="2667000"/>
          <p14:tracePt t="26803" x="3619500" y="2667000"/>
          <p14:tracePt t="26819" x="4133850" y="2616200"/>
          <p14:tracePt t="26836" x="4267200" y="2590800"/>
          <p14:tracePt t="26853" x="4324350" y="2565400"/>
          <p14:tracePt t="26869" x="4337050" y="2559050"/>
          <p14:tracePt t="26886" x="4349750" y="2546350"/>
          <p14:tracePt t="26903" x="4349750" y="2533650"/>
          <p14:tracePt t="26919" x="4362450" y="2514600"/>
          <p14:tracePt t="26936" x="4368800" y="2482850"/>
          <p14:tracePt t="26953" x="4387850" y="2451100"/>
          <p14:tracePt t="26970" x="4394200" y="2419350"/>
          <p14:tracePt t="26986" x="4394200" y="2400300"/>
          <p14:tracePt t="27003" x="4394200" y="2387600"/>
          <p14:tracePt t="27020" x="4394200" y="2368550"/>
          <p14:tracePt t="27037" x="4381500" y="2355850"/>
          <p14:tracePt t="27053" x="4375150" y="2324100"/>
          <p14:tracePt t="27070" x="4349750" y="2311400"/>
          <p14:tracePt t="27087" x="4343400" y="2298700"/>
          <p14:tracePt t="27103" x="4330700" y="2286000"/>
          <p14:tracePt t="27120" x="4330700" y="2279650"/>
          <p14:tracePt t="27137" x="4318000" y="2273300"/>
          <p14:tracePt t="27153" x="4298950" y="2260600"/>
          <p14:tracePt t="27170" x="4267200" y="2254250"/>
          <p14:tracePt t="27187" x="4241800" y="2235200"/>
          <p14:tracePt t="27203" x="4222750" y="2228850"/>
          <p14:tracePt t="27221" x="4216400" y="2228850"/>
          <p14:tracePt t="27237" x="4210050" y="2222500"/>
          <p14:tracePt t="27292" x="4203700" y="2222500"/>
          <p14:tracePt t="27515" x="0" y="0"/>
        </p14:tracePtLst>
        <p14:tracePtLst>
          <p14:tracePt t="31338" x="6146800" y="1847850"/>
          <p14:tracePt t="31437" x="6134100" y="1847850"/>
          <p14:tracePt t="31445" x="6115050" y="1847850"/>
          <p14:tracePt t="31461" x="6051550" y="1854200"/>
          <p14:tracePt t="31477" x="5949950" y="1892300"/>
          <p14:tracePt t="31493" x="5886450" y="1905000"/>
          <p14:tracePt t="31501" x="5772150" y="1936750"/>
          <p14:tracePt t="31517" x="5740400" y="1949450"/>
          <p14:tracePt t="31533" x="5657850" y="2000250"/>
          <p14:tracePt t="31545" x="5645150" y="2006600"/>
          <p14:tracePt t="31562" x="5645150" y="2025650"/>
          <p14:tracePt t="31578" x="5638800" y="2032000"/>
          <p14:tracePt t="31595" x="5638800" y="2044700"/>
          <p14:tracePt t="31612" x="5638800" y="2063750"/>
          <p14:tracePt t="31628" x="5651500" y="2101850"/>
          <p14:tracePt t="31645" x="5683250" y="2127250"/>
          <p14:tracePt t="31662" x="5734050" y="2159000"/>
          <p14:tracePt t="31678" x="5759450" y="2171700"/>
          <p14:tracePt t="31696" x="5803900" y="2184400"/>
          <p14:tracePt t="31712" x="5810250" y="2190750"/>
          <p14:tracePt t="31729" x="5956300" y="2222500"/>
          <p14:tracePt t="31746" x="6089650" y="2235200"/>
          <p14:tracePt t="31762" x="6210300" y="2241550"/>
          <p14:tracePt t="31779" x="6407150" y="2247900"/>
          <p14:tracePt t="31795" x="6521450" y="2228850"/>
          <p14:tracePt t="31812" x="6654800" y="2184400"/>
          <p14:tracePt t="31829" x="6756400" y="2152650"/>
          <p14:tracePt t="31845" x="6889750" y="2114550"/>
          <p14:tracePt t="31862" x="6946900" y="2082800"/>
          <p14:tracePt t="31879" x="6997700" y="2057400"/>
          <p14:tracePt t="31895" x="7042150" y="2025650"/>
          <p14:tracePt t="31912" x="7073900" y="2006600"/>
          <p14:tracePt t="31929" x="7219950" y="1911350"/>
          <p14:tracePt t="31947" x="7258050" y="1885950"/>
          <p14:tracePt t="31962" x="7289800" y="1854200"/>
          <p14:tracePt t="31979" x="7308850" y="1828800"/>
          <p14:tracePt t="31995" x="7321550" y="1809750"/>
          <p14:tracePt t="31995" x="7327900" y="1778000"/>
          <p14:tracePt t="32013" x="7327900" y="1752600"/>
          <p14:tracePt t="32053" x="7327900" y="1727200"/>
          <p14:tracePt t="32062" x="7327900" y="1714500"/>
          <p14:tracePt t="32066" x="7315200" y="1695450"/>
          <p14:tracePt t="32079" x="7296150" y="1670050"/>
          <p14:tracePt t="32096" x="7251700" y="1651000"/>
          <p14:tracePt t="32112" x="7207250" y="1619250"/>
          <p14:tracePt t="32129" x="7131050" y="1600200"/>
          <p14:tracePt t="32146" x="6927850" y="1562100"/>
          <p14:tracePt t="32163" x="6769100" y="1543050"/>
          <p14:tracePt t="32179" x="6578600" y="1524000"/>
          <p14:tracePt t="32196" x="6356350" y="1504950"/>
          <p14:tracePt t="32214" x="6286500" y="1504950"/>
          <p14:tracePt t="32230" x="6254750" y="1504950"/>
          <p14:tracePt t="32247" x="6248400" y="1504950"/>
          <p14:tracePt t="32263" x="6235700" y="1517650"/>
          <p14:tracePt t="32280" x="6184900" y="1543050"/>
          <p14:tracePt t="32296" x="6146800" y="1568450"/>
          <p14:tracePt t="32313" x="6127750" y="1587500"/>
          <p14:tracePt t="32329" x="6089650" y="1631950"/>
          <p14:tracePt t="32346" x="6064250" y="1676400"/>
          <p14:tracePt t="32363" x="6045200" y="1720850"/>
          <p14:tracePt t="32380" x="6007100" y="1778000"/>
          <p14:tracePt t="32397" x="5943600" y="1854200"/>
          <p14:tracePt t="32413" x="5918200" y="1879600"/>
          <p14:tracePt t="32430" x="5899150" y="1917700"/>
          <p14:tracePt t="32446" x="5892800" y="1943100"/>
          <p14:tracePt t="32463" x="5892800" y="1968500"/>
          <p14:tracePt t="32480" x="5892800" y="1993900"/>
          <p14:tracePt t="32496" x="5892800" y="2006600"/>
          <p14:tracePt t="32513" x="5892800" y="2012950"/>
          <p14:tracePt t="32530" x="5918200" y="2038350"/>
          <p14:tracePt t="32547" x="5969000" y="2057400"/>
          <p14:tracePt t="32563" x="6076950" y="2082800"/>
          <p14:tracePt t="32579" x="6369050" y="2101850"/>
          <p14:tracePt t="32597" x="6610350" y="2101850"/>
          <p14:tracePt t="32613" x="6813550" y="2095500"/>
          <p14:tracePt t="32630" x="6965950" y="2082800"/>
          <p14:tracePt t="32647" x="7239000" y="2032000"/>
          <p14:tracePt t="32663" x="7308850" y="2006600"/>
          <p14:tracePt t="32680" x="7366000" y="1981200"/>
          <p14:tracePt t="32698" x="7385050" y="1968500"/>
          <p14:tracePt t="32713" x="7404100" y="1936750"/>
          <p14:tracePt t="32730" x="7410450" y="1917700"/>
          <p14:tracePt t="32747" x="7410450" y="1898650"/>
          <p14:tracePt t="32747" x="7410450" y="1885950"/>
          <p14:tracePt t="32765" x="7410450" y="1879600"/>
          <p14:tracePt t="32780" x="7410450" y="1860550"/>
          <p14:tracePt t="32797" x="7404100" y="1847850"/>
          <p14:tracePt t="32814" x="7308850" y="1784350"/>
          <p14:tracePt t="32830" x="7181850" y="1733550"/>
          <p14:tracePt t="32847" x="7061200" y="1682750"/>
          <p14:tracePt t="32864" x="6921500" y="1644650"/>
          <p14:tracePt t="32880" x="6807200" y="1600200"/>
          <p14:tracePt t="32897" x="6692900" y="1562100"/>
          <p14:tracePt t="32914" x="6419850" y="1485900"/>
          <p14:tracePt t="32930" x="6350000" y="1466850"/>
          <p14:tracePt t="32947" x="6324600" y="1460500"/>
          <p14:tracePt t="32964" x="6318250" y="1460500"/>
          <p14:tracePt t="32982" x="6305550" y="1460500"/>
          <p14:tracePt t="32997" x="6280150" y="1460500"/>
          <p14:tracePt t="33014" x="6254750" y="1460500"/>
          <p14:tracePt t="33031" x="6242050" y="1479550"/>
          <p14:tracePt t="33047" x="6229350" y="1498600"/>
          <p14:tracePt t="33064" x="6216650" y="1543050"/>
          <p14:tracePt t="33081" x="6210300" y="1612900"/>
          <p14:tracePt t="33098" x="6229350" y="1695450"/>
          <p14:tracePt t="33114" x="6280150" y="1822450"/>
          <p14:tracePt t="33131" x="6350000" y="1892300"/>
          <p14:tracePt t="33147" x="6438900" y="1955800"/>
          <p14:tracePt t="33164" x="6718300" y="2101850"/>
          <p14:tracePt t="33181" x="6889750" y="2139950"/>
          <p14:tracePt t="33197" x="7073900" y="2152650"/>
          <p14:tracePt t="33216" x="7239000" y="2152650"/>
          <p14:tracePt t="33231" x="7423150" y="2152650"/>
          <p14:tracePt t="33248" x="7575550" y="2152650"/>
          <p14:tracePt t="33264" x="7823200" y="2101850"/>
          <p14:tracePt t="33281" x="7924800" y="2070100"/>
          <p14:tracePt t="33298" x="8001000" y="2044700"/>
          <p14:tracePt t="33314" x="8058150" y="2000250"/>
          <p14:tracePt t="33331" x="8102600" y="1968500"/>
          <p14:tracePt t="33348" x="8147050" y="1898650"/>
          <p14:tracePt t="33365" x="8153400" y="1879600"/>
          <p14:tracePt t="33381" x="8153400" y="1860550"/>
          <p14:tracePt t="33398" x="8147050" y="1835150"/>
          <p14:tracePt t="33414" x="8121650" y="1790700"/>
          <p14:tracePt t="33431" x="7981950" y="1657350"/>
          <p14:tracePt t="33448" x="7829550" y="1549400"/>
          <p14:tracePt t="33465" x="7651750" y="1479550"/>
          <p14:tracePt t="33481" x="7473950" y="1416050"/>
          <p14:tracePt t="33498" x="7315200" y="1384300"/>
          <p14:tracePt t="33515" x="7143750" y="1352550"/>
          <p14:tracePt t="33531" x="7054850" y="1346200"/>
          <p14:tracePt t="33548" x="6902450" y="1346200"/>
          <p14:tracePt t="33822" x="0" y="0"/>
        </p14:tracePtLst>
        <p14:tracePtLst>
          <p14:tracePt t="61526" x="8743950" y="1911350"/>
          <p14:tracePt t="61837" x="8737600" y="1917700"/>
          <p14:tracePt t="61845" x="8712200" y="1930400"/>
          <p14:tracePt t="61863" x="8680450" y="1936750"/>
          <p14:tracePt t="61864" x="8597900" y="1968500"/>
          <p14:tracePt t="61880" x="8553450" y="1981200"/>
          <p14:tracePt t="61897" x="8521700" y="1987550"/>
          <p14:tracePt t="61913" x="8496300" y="2000250"/>
          <p14:tracePt t="61930" x="8483600" y="2006600"/>
          <p14:tracePt t="61947" x="8464550" y="2012950"/>
          <p14:tracePt t="61963" x="8451850" y="2012950"/>
          <p14:tracePt t="61980" x="8337550" y="2038350"/>
          <p14:tracePt t="61997" x="8229600" y="2044700"/>
          <p14:tracePt t="62013" x="8096250" y="2063750"/>
          <p14:tracePt t="62030" x="7994650" y="2070100"/>
          <p14:tracePt t="62047" x="7861300" y="2089150"/>
          <p14:tracePt t="62063" x="7772400" y="2095500"/>
          <p14:tracePt t="62080" x="7734300" y="2095500"/>
          <p14:tracePt t="62097" x="7689850" y="2101850"/>
          <p14:tracePt t="62114" x="7658100" y="2108200"/>
          <p14:tracePt t="62130" x="7620000" y="2114550"/>
          <p14:tracePt t="62147" x="7562850" y="2120900"/>
          <p14:tracePt t="62163" x="7543800" y="2120900"/>
          <p14:tracePt t="62163" x="7505700" y="2127250"/>
          <p14:tracePt t="62181" x="7454900" y="2139950"/>
          <p14:tracePt t="62197" x="7397750" y="2152650"/>
          <p14:tracePt t="62214" x="7315200" y="2165350"/>
          <p14:tracePt t="62230" x="7245350" y="2190750"/>
          <p14:tracePt t="62247" x="7137400" y="2222500"/>
          <p14:tracePt t="62264" x="7010400" y="2260600"/>
          <p14:tracePt t="62280" x="6896100" y="2286000"/>
          <p14:tracePt t="62297" x="6762750" y="2330450"/>
          <p14:tracePt t="62314" x="6699250" y="2343150"/>
          <p14:tracePt t="62331" x="6661150" y="2355850"/>
          <p14:tracePt t="62347" x="6616700" y="2368550"/>
          <p14:tracePt t="62364" x="6546850" y="2381250"/>
          <p14:tracePt t="62381" x="6515100" y="2393950"/>
          <p14:tracePt t="62397" x="6470650" y="2419350"/>
          <p14:tracePt t="62414" x="6432550" y="2438400"/>
          <p14:tracePt t="62431" x="6394450" y="2463800"/>
          <p14:tracePt t="62448" x="6381750" y="2463800"/>
          <p14:tracePt t="62465" x="6337300" y="2482850"/>
          <p14:tracePt t="62481" x="6330950" y="2495550"/>
          <p14:tracePt t="62497" x="6311900" y="2520950"/>
          <p14:tracePt t="62514" x="6299200" y="2540000"/>
          <p14:tracePt t="62531" x="6286500" y="2565400"/>
          <p14:tracePt t="62548" x="6280150" y="2578100"/>
          <p14:tracePt t="62564" x="6273800" y="2616200"/>
          <p14:tracePt t="62581" x="6267450" y="2641600"/>
          <p14:tracePt t="62598" x="6267450" y="2654300"/>
          <p14:tracePt t="62614" x="6267450" y="2660650"/>
          <p14:tracePt t="62631" x="6280150" y="2686050"/>
          <p14:tracePt t="62647" x="6286500" y="2698750"/>
          <p14:tracePt t="62665" x="6299200" y="2730500"/>
          <p14:tracePt t="62681" x="6343650" y="2794000"/>
          <p14:tracePt t="62699" x="6381750" y="2832100"/>
          <p14:tracePt t="62714" x="6432550" y="2870200"/>
          <p14:tracePt t="62732" x="6470650" y="2901950"/>
          <p14:tracePt t="62748" x="6553200" y="2952750"/>
          <p14:tracePt t="62765" x="6604000" y="2978150"/>
          <p14:tracePt t="62781" x="6686550" y="3009900"/>
          <p14:tracePt t="62798" x="6870700" y="3041650"/>
          <p14:tracePt t="62815" x="6978650" y="3060700"/>
          <p14:tracePt t="62831" x="7124700" y="3086100"/>
          <p14:tracePt t="62848" x="7169150" y="3086100"/>
          <p14:tracePt t="62865" x="7410450" y="3105150"/>
          <p14:tracePt t="62882" x="7518400" y="3105150"/>
          <p14:tracePt t="62898" x="7727950" y="3130550"/>
          <p14:tracePt t="62915" x="7861300" y="3149600"/>
          <p14:tracePt t="62931" x="7937500" y="3155950"/>
          <p14:tracePt t="62948" x="8064500" y="3136900"/>
          <p14:tracePt t="62965" x="8172450" y="3092450"/>
          <p14:tracePt t="62982" x="8235950" y="3060700"/>
          <p14:tracePt t="62999" x="8337550" y="3022600"/>
          <p14:tracePt t="63015" x="8451850" y="2971800"/>
          <p14:tracePt t="63032" x="8547100" y="2940050"/>
          <p14:tracePt t="63048" x="8604250" y="2908300"/>
          <p14:tracePt t="63065" x="8775700" y="2800350"/>
          <p14:tracePt t="63082" x="8826500" y="2768600"/>
          <p14:tracePt t="63098" x="8845550" y="2743200"/>
          <p14:tracePt t="63115" x="8864600" y="2724150"/>
          <p14:tracePt t="63132" x="8883650" y="2686050"/>
          <p14:tracePt t="63149" x="8883650" y="2660650"/>
          <p14:tracePt t="63165" x="8883650" y="2635250"/>
          <p14:tracePt t="63182" x="8864600" y="2597150"/>
          <p14:tracePt t="63199" x="8839200" y="2552700"/>
          <p14:tracePt t="63215" x="8807450" y="2495550"/>
          <p14:tracePt t="63232" x="8750300" y="2463800"/>
          <p14:tracePt t="63249" x="8731250" y="2444750"/>
          <p14:tracePt t="63265" x="8655050" y="2393950"/>
          <p14:tracePt t="63282" x="8610600" y="2368550"/>
          <p14:tracePt t="63299" x="8547100" y="2349500"/>
          <p14:tracePt t="63315" x="8502650" y="2336800"/>
          <p14:tracePt t="63332" x="8420100" y="2324100"/>
          <p14:tracePt t="63348" x="8318500" y="2317750"/>
          <p14:tracePt t="63366" x="8197850" y="2317750"/>
          <p14:tracePt t="63382" x="8039100" y="2324100"/>
          <p14:tracePt t="63399" x="7874000" y="2324100"/>
          <p14:tracePt t="63416" x="7645400" y="2330450"/>
          <p14:tracePt t="63432" x="7524750" y="2349500"/>
          <p14:tracePt t="63449" x="7493000" y="2349500"/>
          <p14:tracePt t="63466" x="7410450" y="2374900"/>
          <p14:tracePt t="63482" x="7391400" y="2387600"/>
          <p14:tracePt t="63499" x="7359650" y="2406650"/>
          <p14:tracePt t="63516" x="7289800" y="2432050"/>
          <p14:tracePt t="63516" x="7270750" y="2438400"/>
          <p14:tracePt t="63533" x="7219950" y="2476500"/>
          <p14:tracePt t="63549" x="7175500" y="2508250"/>
          <p14:tracePt t="63566" x="7143750" y="2533650"/>
          <p14:tracePt t="63582" x="7099300" y="2578100"/>
          <p14:tracePt t="63599" x="7042150" y="2641600"/>
          <p14:tracePt t="63616" x="7029450" y="2667000"/>
          <p14:tracePt t="63633" x="7023100" y="2698750"/>
          <p14:tracePt t="63649" x="7023100" y="2705100"/>
          <p14:tracePt t="63666" x="7010400" y="2736850"/>
          <p14:tracePt t="63683" x="7010400" y="2768600"/>
          <p14:tracePt t="63700" x="7029450" y="2832100"/>
          <p14:tracePt t="63700" x="7042150" y="2851150"/>
          <p14:tracePt t="63717" x="7080250" y="2882900"/>
          <p14:tracePt t="63733" x="7131050" y="2914650"/>
          <p14:tracePt t="63750" x="7169150" y="2940050"/>
          <p14:tracePt t="63766" x="7213600" y="2971800"/>
          <p14:tracePt t="63783" x="7321550" y="3022600"/>
          <p14:tracePt t="63800" x="7670800" y="3111500"/>
          <p14:tracePt t="63816" x="7912100" y="3136900"/>
          <p14:tracePt t="63833" x="8172450" y="3149600"/>
          <p14:tracePt t="63850" x="8261350" y="3149600"/>
          <p14:tracePt t="63866" x="8629650" y="3105150"/>
          <p14:tracePt t="63883" x="8756650" y="3073400"/>
          <p14:tracePt t="63900" x="8890000" y="3009900"/>
          <p14:tracePt t="63900" x="8909050" y="3003550"/>
          <p14:tracePt t="63917" x="8953500" y="2971800"/>
          <p14:tracePt t="63934" x="8985250" y="2933700"/>
          <p14:tracePt t="63950" x="9004300" y="2889250"/>
          <p14:tracePt t="63967" x="9010650" y="2774950"/>
          <p14:tracePt t="63983" x="9010650" y="2736850"/>
          <p14:tracePt t="64000" x="8985250" y="2667000"/>
          <p14:tracePt t="64017" x="8953500" y="2609850"/>
          <p14:tracePt t="64033" x="8921750" y="2571750"/>
          <p14:tracePt t="64050" x="8915400" y="2559050"/>
          <p14:tracePt t="64067" x="8845550" y="2508250"/>
          <p14:tracePt t="64083" x="8813800" y="2495550"/>
          <p14:tracePt t="64100" x="8743950" y="2463800"/>
          <p14:tracePt t="64117" x="8661400" y="2432050"/>
          <p14:tracePt t="64133" x="8534400" y="2400300"/>
          <p14:tracePt t="64150" x="8426450" y="2387600"/>
          <p14:tracePt t="64167" x="8229600" y="2368550"/>
          <p14:tracePt t="64183" x="8083550" y="2368550"/>
          <p14:tracePt t="64200" x="7956550" y="2355850"/>
          <p14:tracePt t="64217" x="7842250" y="2362200"/>
          <p14:tracePt t="64233" x="7766050" y="2368550"/>
          <p14:tracePt t="64250" x="7727950" y="2374900"/>
          <p14:tracePt t="64267" x="7607300" y="2400300"/>
          <p14:tracePt t="64284" x="7499350" y="2432050"/>
          <p14:tracePt t="64284" x="7486650" y="2432050"/>
          <p14:tracePt t="64316" x="7423150" y="2457450"/>
          <p14:tracePt t="64317" x="7359650" y="2495550"/>
          <p14:tracePt t="64334" x="7302500" y="2527300"/>
          <p14:tracePt t="64350" x="7264400" y="2559050"/>
          <p14:tracePt t="64367" x="7207250" y="2641600"/>
          <p14:tracePt t="64384" x="7169150" y="2717800"/>
          <p14:tracePt t="64400" x="7137400" y="2768600"/>
          <p14:tracePt t="64417" x="7131050" y="2800350"/>
          <p14:tracePt t="64434" x="7118350" y="2825750"/>
          <p14:tracePt t="64451" x="7118350" y="2844800"/>
          <p14:tracePt t="64467" x="7156450" y="2933700"/>
          <p14:tracePt t="64484" x="7277100" y="3022600"/>
          <p14:tracePt t="64501" x="7410450" y="3079750"/>
          <p14:tracePt t="64517" x="7537450" y="3136900"/>
          <p14:tracePt t="64534" x="7639050" y="3155950"/>
          <p14:tracePt t="64551" x="7899400" y="3162300"/>
          <p14:tracePt t="64567" x="8089900" y="3162300"/>
          <p14:tracePt t="64583" x="8337550" y="3143250"/>
          <p14:tracePt t="64600" x="8597900" y="3111500"/>
          <p14:tracePt t="64618" x="8820150" y="3086100"/>
          <p14:tracePt t="64634" x="9029700" y="3028950"/>
          <p14:tracePt t="64651" x="9112250" y="2997200"/>
          <p14:tracePt t="64668" x="9137650" y="2819400"/>
          <p14:tracePt t="64685" x="9137650" y="2781300"/>
          <p14:tracePt t="64701" x="9137650" y="2743200"/>
          <p14:tracePt t="64718" x="9124950" y="2679700"/>
          <p14:tracePt t="64735" x="9067800" y="2584450"/>
          <p14:tracePt t="64751" x="9010650" y="2520950"/>
          <p14:tracePt t="64768" x="8940800" y="2476500"/>
          <p14:tracePt t="64784" x="8851900" y="2425700"/>
          <p14:tracePt t="64801" x="8756650" y="2387600"/>
          <p14:tracePt t="64818" x="8610600" y="2330450"/>
          <p14:tracePt t="64834" x="8331200" y="2254250"/>
          <p14:tracePt t="64851" x="8032750" y="2216150"/>
          <p14:tracePt t="64868" x="7772400" y="2190750"/>
          <p14:tracePt t="64885" x="7620000" y="2178050"/>
          <p14:tracePt t="64902" x="7454900" y="2178050"/>
          <p14:tracePt t="64919" x="7334250" y="2184400"/>
          <p14:tracePt t="64936" x="7143750" y="2203450"/>
          <p14:tracePt t="64953" x="7073900" y="2216150"/>
          <p14:tracePt t="64969" x="7029450" y="2241550"/>
          <p14:tracePt t="64986" x="6991350" y="2279650"/>
          <p14:tracePt t="65003" x="6959600" y="2311400"/>
          <p14:tracePt t="65019" x="6927850" y="2374900"/>
          <p14:tracePt t="65037" x="6908800" y="2425700"/>
          <p14:tracePt t="65053" x="6877050" y="2520950"/>
          <p14:tracePt t="65070" x="6870700" y="2590800"/>
          <p14:tracePt t="65086" x="6870700" y="2647950"/>
          <p14:tracePt t="65102" x="6877050" y="2743200"/>
          <p14:tracePt t="65119" x="6889750" y="2794000"/>
          <p14:tracePt t="65136" x="6921500" y="2838450"/>
          <p14:tracePt t="65153" x="6934200" y="2863850"/>
          <p14:tracePt t="65169" x="6940550" y="2870200"/>
          <p14:tracePt t="65186" x="6953250" y="2882900"/>
          <p14:tracePt t="65203" x="6972300" y="2889250"/>
          <p14:tracePt t="65220" x="7048500" y="2927350"/>
          <p14:tracePt t="65237" x="7099300" y="2959100"/>
          <p14:tracePt t="65253" x="7175500" y="2997200"/>
          <p14:tracePt t="65271" x="7194550" y="3009900"/>
          <p14:tracePt t="65286" x="7200900" y="3009900"/>
          <p14:tracePt t="65557" x="7207250" y="3009900"/>
          <p14:tracePt t="65565" x="7213600" y="3009900"/>
          <p14:tracePt t="65579" x="7232650" y="3009900"/>
          <p14:tracePt t="65579" x="7277100" y="3009900"/>
          <p14:tracePt t="65587" x="7315200" y="3009900"/>
          <p14:tracePt t="65604" x="7346950" y="3003550"/>
          <p14:tracePt t="65620" x="7410450" y="3003550"/>
          <p14:tracePt t="65636" x="7562850" y="3003550"/>
          <p14:tracePt t="65654" x="7734300" y="3022600"/>
          <p14:tracePt t="65670" x="7874000" y="3035300"/>
          <p14:tracePt t="65687" x="7975600" y="3041650"/>
          <p14:tracePt t="65704" x="8032750" y="3048000"/>
          <p14:tracePt t="65720" x="8134350" y="3048000"/>
          <p14:tracePt t="65739" x="8204200" y="3048000"/>
          <p14:tracePt t="65754" x="8261350" y="3041650"/>
          <p14:tracePt t="65771" x="8350250" y="3028950"/>
          <p14:tracePt t="65787" x="8534400" y="2965450"/>
          <p14:tracePt t="65804" x="8648700" y="2908300"/>
          <p14:tracePt t="65821" x="8731250" y="2857500"/>
          <p14:tracePt t="65837" x="8813800" y="2768600"/>
          <p14:tracePt t="65854" x="8864600" y="2717800"/>
          <p14:tracePt t="65870" x="8915400" y="2647950"/>
          <p14:tracePt t="65887" x="8940800" y="2603500"/>
          <p14:tracePt t="65903" x="8947150" y="2559050"/>
          <p14:tracePt t="65920" x="8947150" y="2520950"/>
          <p14:tracePt t="65936" x="8921750" y="2476500"/>
          <p14:tracePt t="65953" x="8890000" y="2406650"/>
          <p14:tracePt t="65970" x="8845550" y="2362200"/>
          <p14:tracePt t="65987" x="8801100" y="2317750"/>
          <p14:tracePt t="66004" x="8718550" y="2279650"/>
          <p14:tracePt t="66020" x="8616950" y="2241550"/>
          <p14:tracePt t="66037" x="8312150" y="2184400"/>
          <p14:tracePt t="66054" x="8083550" y="2159000"/>
          <p14:tracePt t="66072" x="7962900" y="2159000"/>
          <p14:tracePt t="66088" x="7835900" y="2159000"/>
          <p14:tracePt t="66104" x="7689850" y="2171700"/>
          <p14:tracePt t="66121" x="7588250" y="2190750"/>
          <p14:tracePt t="66138" x="7524750" y="2216150"/>
          <p14:tracePt t="66154" x="7397750" y="2286000"/>
          <p14:tracePt t="66171" x="7340600" y="2317750"/>
          <p14:tracePt t="66188" x="7258050" y="2374900"/>
          <p14:tracePt t="66204" x="7162800" y="2413000"/>
          <p14:tracePt t="66204" x="7124700" y="2432050"/>
          <p14:tracePt t="66222" x="7042150" y="2508250"/>
          <p14:tracePt t="66238" x="7016750" y="2540000"/>
          <p14:tracePt t="66255" x="6991350" y="2584450"/>
          <p14:tracePt t="66271" x="6978650" y="2622550"/>
          <p14:tracePt t="66288" x="6978650" y="2654300"/>
          <p14:tracePt t="66305" x="6972300" y="2692400"/>
          <p14:tracePt t="66321" x="6978650" y="2755900"/>
          <p14:tracePt t="66338" x="7004050" y="2781300"/>
          <p14:tracePt t="66355" x="7042150" y="2819400"/>
          <p14:tracePt t="66371" x="7105650" y="2851150"/>
          <p14:tracePt t="66388" x="7245350" y="2914650"/>
          <p14:tracePt t="66405" x="7416800" y="2990850"/>
          <p14:tracePt t="66422" x="7727950" y="3086100"/>
          <p14:tracePt t="66438" x="7956550" y="3124200"/>
          <p14:tracePt t="66455" x="8382000" y="3143250"/>
          <p14:tracePt t="66472" x="8616950" y="3130550"/>
          <p14:tracePt t="66489" x="8851900" y="3079750"/>
          <p14:tracePt t="66505" x="9017000" y="3028950"/>
          <p14:tracePt t="66522" x="9137650" y="2908300"/>
          <p14:tracePt t="66538" x="9137650" y="2863850"/>
          <p14:tracePt t="66555" x="9137650" y="2806700"/>
          <p14:tracePt t="66572" x="9137650" y="2743200"/>
          <p14:tracePt t="66588" x="9080500" y="2622550"/>
          <p14:tracePt t="66606" x="9023350" y="2552700"/>
          <p14:tracePt t="66622" x="8883650" y="2438400"/>
          <p14:tracePt t="66638" x="8743950" y="2355850"/>
          <p14:tracePt t="66655" x="8502650" y="2286000"/>
          <p14:tracePt t="66672" x="8299450" y="2222500"/>
          <p14:tracePt t="66689" x="8121650" y="2197100"/>
          <p14:tracePt t="66705" x="7912100" y="2165350"/>
          <p14:tracePt t="66723" x="7505700" y="2139950"/>
          <p14:tracePt t="66739" x="7321550" y="2146300"/>
          <p14:tracePt t="66756" x="7181850" y="2152650"/>
          <p14:tracePt t="66772" x="7042150" y="2178050"/>
          <p14:tracePt t="66789" x="6908800" y="2209800"/>
          <p14:tracePt t="66806" x="6781800" y="2260600"/>
          <p14:tracePt t="66822" x="6737350" y="2305050"/>
          <p14:tracePt t="66839" x="6699250" y="2336800"/>
          <p14:tracePt t="66856" x="6667500" y="2374900"/>
          <p14:tracePt t="66872" x="6654800" y="2425700"/>
          <p14:tracePt t="66889" x="6654800" y="2482850"/>
          <p14:tracePt t="66906" x="6680200" y="2603500"/>
          <p14:tracePt t="66922" x="6705600" y="2667000"/>
          <p14:tracePt t="66939" x="6762750" y="2749550"/>
          <p14:tracePt t="66957" x="6807200" y="2800350"/>
          <p14:tracePt t="66972" x="6883400" y="2870200"/>
          <p14:tracePt t="66989" x="7112000" y="2997200"/>
          <p14:tracePt t="67006" x="7404100" y="3098800"/>
          <p14:tracePt t="67022" x="8089900" y="3232150"/>
          <p14:tracePt t="67039" x="8362950" y="3225800"/>
          <p14:tracePt t="67056" x="8788400" y="3181350"/>
          <p14:tracePt t="67073" x="8978900" y="3124200"/>
          <p14:tracePt t="67089" x="9137650" y="3048000"/>
          <p14:tracePt t="67106" x="9137650" y="2971800"/>
          <p14:tracePt t="67123" x="9137650" y="2851150"/>
          <p14:tracePt t="67139" x="9137650" y="2806700"/>
          <p14:tracePt t="67156" x="9137650" y="2762250"/>
          <p14:tracePt t="67173" x="9118600" y="2698750"/>
          <p14:tracePt t="67190" x="9074150" y="2635250"/>
          <p14:tracePt t="67206" x="9029700" y="2603500"/>
          <p14:tracePt t="67223" x="8921750" y="2546350"/>
          <p14:tracePt t="67239" x="8864600" y="2520950"/>
          <p14:tracePt t="67256" x="8566150" y="2413000"/>
          <p14:tracePt t="67273" x="8401050" y="2368550"/>
          <p14:tracePt t="67290" x="8032750" y="2305050"/>
          <p14:tracePt t="67306" x="7867650" y="2298700"/>
          <p14:tracePt t="67323" x="7727950" y="2298700"/>
          <p14:tracePt t="67340" x="7613650" y="2324100"/>
          <p14:tracePt t="67356" x="7518400" y="2343150"/>
          <p14:tracePt t="67356" x="7486650" y="2355850"/>
          <p14:tracePt t="67374" x="7283450" y="2419350"/>
          <p14:tracePt t="67390" x="7207250" y="2457450"/>
          <p14:tracePt t="67406" x="7156450" y="2514600"/>
          <p14:tracePt t="67423" x="7137400" y="2559050"/>
          <p14:tracePt t="67440" x="7124700" y="2578100"/>
          <p14:tracePt t="67457" x="7080250" y="2679700"/>
          <p14:tracePt t="67473" x="7073900" y="2705100"/>
          <p14:tracePt t="67490" x="7061200" y="2743200"/>
          <p14:tracePt t="67506" x="7061200" y="2762250"/>
          <p14:tracePt t="67524" x="7067550" y="2825750"/>
          <p14:tracePt t="67540" x="7137400" y="2914650"/>
          <p14:tracePt t="67557" x="7435850" y="3168650"/>
          <p14:tracePt t="67574" x="7594600" y="3282950"/>
          <p14:tracePt t="67590" x="7747000" y="3371850"/>
          <p14:tracePt t="67607" x="7899400" y="3429000"/>
          <p14:tracePt t="67623" x="8045450" y="3441700"/>
          <p14:tracePt t="67640" x="8134350" y="3441700"/>
          <p14:tracePt t="67657" x="8382000" y="3390900"/>
          <p14:tracePt t="67674" x="8705850" y="3225800"/>
          <p14:tracePt t="67690" x="8877300" y="3130550"/>
          <p14:tracePt t="67707" x="8978900" y="3048000"/>
          <p14:tracePt t="67724" x="9061450" y="2959100"/>
          <p14:tracePt t="67740" x="9124950" y="2876550"/>
          <p14:tracePt t="67740" x="9124950" y="2851150"/>
          <p14:tracePt t="67758" x="9124950" y="2755900"/>
          <p14:tracePt t="67774" x="9124950" y="2711450"/>
          <p14:tracePt t="67791" x="9093200" y="2660650"/>
          <p14:tracePt t="67807" x="9036050" y="2609850"/>
          <p14:tracePt t="67824" x="8896350" y="2520950"/>
          <p14:tracePt t="67840" x="8826500" y="2482850"/>
          <p14:tracePt t="67857" x="8502650" y="2362200"/>
          <p14:tracePt t="67874" x="8280400" y="2305050"/>
          <p14:tracePt t="67891" x="8096250" y="2260600"/>
          <p14:tracePt t="67907" x="7893050" y="2235200"/>
          <p14:tracePt t="67925" x="7594600" y="2216150"/>
          <p14:tracePt t="67941" x="7442200" y="2222500"/>
          <p14:tracePt t="67958" x="7378700" y="2241550"/>
          <p14:tracePt t="67974" x="7308850" y="2273300"/>
          <p14:tracePt t="67991" x="7232650" y="2311400"/>
          <p14:tracePt t="68007" x="7080250" y="2387600"/>
          <p14:tracePt t="68024" x="7035800" y="2425700"/>
          <p14:tracePt t="68041" x="7016750" y="2457450"/>
          <p14:tracePt t="68057" x="6978650" y="2520950"/>
          <p14:tracePt t="68074" x="6965950" y="2559050"/>
          <p14:tracePt t="68091" x="6965950" y="2565400"/>
          <p14:tracePt t="68108" x="6959600" y="2609850"/>
          <p14:tracePt t="68124" x="6959600" y="2647950"/>
          <p14:tracePt t="68141" x="7042150" y="2755900"/>
          <p14:tracePt t="68158" x="7143750" y="2832100"/>
          <p14:tracePt t="68174" x="7296150" y="2895600"/>
          <p14:tracePt t="68191" x="7499350" y="2959100"/>
          <p14:tracePt t="68208" x="7747000" y="3003550"/>
          <p14:tracePt t="68224" x="8356600" y="2990850"/>
          <p14:tracePt t="68241" x="8477250" y="2978150"/>
          <p14:tracePt t="68258" x="8915400" y="2901950"/>
          <p14:tracePt t="68275" x="9055100" y="2857500"/>
          <p14:tracePt t="68291" x="9137650" y="2794000"/>
          <p14:tracePt t="68308" x="9137650" y="2724150"/>
          <p14:tracePt t="68325" x="9112250" y="2559050"/>
          <p14:tracePt t="68343" x="9048750" y="2476500"/>
          <p14:tracePt t="68358" x="8928100" y="2349500"/>
          <p14:tracePt t="68375" x="8756650" y="2235200"/>
          <p14:tracePt t="68391" x="8528050" y="2101850"/>
          <p14:tracePt t="68409" x="7981950" y="1930400"/>
          <p14:tracePt t="68425" x="7734300" y="1873250"/>
          <p14:tracePt t="68441" x="7658100" y="1866900"/>
          <p14:tracePt t="68458" x="7200900" y="1841500"/>
          <p14:tracePt t="68475" x="6972300" y="1873250"/>
          <p14:tracePt t="68492" x="6864350" y="1911350"/>
          <p14:tracePt t="68508" x="6781800" y="1962150"/>
          <p14:tracePt t="68508" x="6750050" y="2000250"/>
          <p14:tracePt t="68526" x="6724650" y="2063750"/>
          <p14:tracePt t="68542" x="6718300" y="2127250"/>
          <p14:tracePt t="68558" x="6737350" y="2235200"/>
          <p14:tracePt t="68575" x="6781800" y="2324100"/>
          <p14:tracePt t="68593" x="6838950" y="2444750"/>
          <p14:tracePt t="68609" x="6908800" y="2533650"/>
          <p14:tracePt t="68625" x="7023100" y="2635250"/>
          <p14:tracePt t="68641" x="7061200" y="2660650"/>
          <p14:tracePt t="68658" x="7258050" y="2743200"/>
          <p14:tracePt t="68675" x="7531100" y="2838450"/>
          <p14:tracePt t="68692" x="8083550" y="2990850"/>
          <p14:tracePt t="68709" x="8909050" y="3098800"/>
          <p14:tracePt t="68725" x="9137650" y="3130550"/>
          <p14:tracePt t="68742" x="9137650" y="3086100"/>
          <p14:tracePt t="68759" x="9137650" y="3048000"/>
          <p14:tracePt t="68776" x="9137650" y="3016250"/>
          <p14:tracePt t="68792" x="9137650" y="3003550"/>
          <p14:tracePt t="68809" x="9131300" y="2978150"/>
          <p14:tracePt t="68826" x="9093200" y="2940050"/>
          <p14:tracePt t="68842" x="9055100" y="2914650"/>
          <p14:tracePt t="68859" x="8731250" y="2762250"/>
          <p14:tracePt t="68875" x="8528050" y="2711450"/>
          <p14:tracePt t="68892" x="8267700" y="2673350"/>
          <p14:tracePt t="68910" x="8159750" y="2667000"/>
          <p14:tracePt t="68926" x="8128000" y="2667000"/>
          <p14:tracePt t="68967" x="8121650" y="2667000"/>
          <p14:tracePt t="68981" x="8108950" y="2667000"/>
          <p14:tracePt t="69005" x="8102600" y="2660650"/>
          <p14:tracePt t="69013" x="8089900" y="2660650"/>
          <p14:tracePt t="69021" x="8083550" y="2660650"/>
          <p14:tracePt t="69029" x="8051800" y="2654300"/>
          <p14:tracePt t="69043" x="8039100" y="2654300"/>
          <p14:tracePt t="69059" x="7981950" y="2654300"/>
          <p14:tracePt t="69076" x="7950200" y="2647950"/>
          <p14:tracePt t="69093" x="7899400" y="2647950"/>
          <p14:tracePt t="69181" x="7893050" y="2647950"/>
          <p14:tracePt t="69189" x="7886700" y="2647950"/>
          <p14:tracePt t="69189" x="0" y="0"/>
        </p14:tracePtLst>
        <p14:tracePtLst>
          <p14:tracePt t="75286" x="3765550" y="3117850"/>
          <p14:tracePt t="75405" x="3765550" y="3111500"/>
          <p14:tracePt t="75437" x="3765550" y="3098800"/>
          <p14:tracePt t="75445" x="3752850" y="3086100"/>
          <p14:tracePt t="75453" x="3721100" y="3067050"/>
          <p14:tracePt t="75469" x="3708400" y="3060700"/>
          <p14:tracePt t="75495" x="3689350" y="3060700"/>
          <p14:tracePt t="75501" x="3676650" y="3048000"/>
          <p14:tracePt t="75517" x="3670300" y="3048000"/>
          <p14:tracePt t="75525" x="3644900" y="3041650"/>
          <p14:tracePt t="75536" x="3613150" y="3035300"/>
          <p14:tracePt t="75553" x="3568700" y="3016250"/>
          <p14:tracePt t="75571" x="3517900" y="3003550"/>
          <p14:tracePt t="75586" x="3448050" y="2990850"/>
          <p14:tracePt t="75603" x="3359150" y="2959100"/>
          <p14:tracePt t="75621" x="3270250" y="2933700"/>
          <p14:tracePt t="75637" x="3111500" y="2901950"/>
          <p14:tracePt t="75654" x="3028950" y="2895600"/>
          <p14:tracePt t="75670" x="2997200" y="2895600"/>
          <p14:tracePt t="75687" x="2857500" y="2876550"/>
          <p14:tracePt t="75703" x="2819400" y="2876550"/>
          <p14:tracePt t="75720" x="2800350" y="2876550"/>
          <p14:tracePt t="75737" x="2755900" y="2882900"/>
          <p14:tracePt t="75753" x="2717800" y="2901950"/>
          <p14:tracePt t="75771" x="2635250" y="2959100"/>
          <p14:tracePt t="75787" x="2540000" y="3041650"/>
          <p14:tracePt t="75804" x="2432050" y="3270250"/>
          <p14:tracePt t="75820" x="2406650" y="3479800"/>
          <p14:tracePt t="75837" x="2406650" y="3543300"/>
          <p14:tracePt t="75854" x="2406650" y="3568700"/>
          <p14:tracePt t="75871" x="2406650" y="3575050"/>
          <p14:tracePt t="75887" x="2419350" y="3619500"/>
          <p14:tracePt t="75904" x="2457450" y="3683000"/>
          <p14:tracePt t="75921" x="2495550" y="3727450"/>
          <p14:tracePt t="75937" x="2559050" y="3752850"/>
          <p14:tracePt t="75954" x="2597150" y="3765550"/>
          <p14:tracePt t="75970" x="2654300" y="3784600"/>
          <p14:tracePt t="75987" x="2705100" y="3790950"/>
          <p14:tracePt t="76004" x="2825750" y="3822700"/>
          <p14:tracePt t="76021" x="2876550" y="3822700"/>
          <p14:tracePt t="76037" x="2978150" y="3829050"/>
          <p14:tracePt t="76054" x="3098800" y="3810000"/>
          <p14:tracePt t="76071" x="3181350" y="3784600"/>
          <p14:tracePt t="76087" x="3390900" y="3676650"/>
          <p14:tracePt t="76104" x="3568700" y="3587750"/>
          <p14:tracePt t="76121" x="3676650" y="3556000"/>
          <p14:tracePt t="76138" x="3746500" y="3536950"/>
          <p14:tracePt t="76154" x="3829050" y="3498850"/>
          <p14:tracePt t="76170" x="3937000" y="3397250"/>
          <p14:tracePt t="76187" x="3981450" y="3327400"/>
          <p14:tracePt t="76204" x="4038600" y="3244850"/>
          <p14:tracePt t="76221" x="4064000" y="3213100"/>
          <p14:tracePt t="76237" x="4064000" y="3200400"/>
          <p14:tracePt t="76254" x="4089400" y="3155950"/>
          <p14:tracePt t="76270" x="4089400" y="3149600"/>
          <p14:tracePt t="76287" x="4102100" y="3054350"/>
          <p14:tracePt t="76304" x="4095750" y="3016250"/>
          <p14:tracePt t="76320" x="4076700" y="2978150"/>
          <p14:tracePt t="76337" x="4051300" y="2927350"/>
          <p14:tracePt t="76354" x="4032250" y="2889250"/>
          <p14:tracePt t="76371" x="3994150" y="2857500"/>
          <p14:tracePt t="76388" x="3917950" y="2819400"/>
          <p14:tracePt t="76406" x="3860800" y="2800350"/>
          <p14:tracePt t="76421" x="3790950" y="2787650"/>
          <p14:tracePt t="76439" x="3689350" y="2768600"/>
          <p14:tracePt t="76455" x="3549650" y="2768600"/>
          <p14:tracePt t="76471" x="3371850" y="2806700"/>
          <p14:tracePt t="76488" x="3149600" y="2857500"/>
          <p14:tracePt t="76505" x="3041650" y="2876550"/>
          <p14:tracePt t="76521" x="2990850" y="2876550"/>
          <p14:tracePt t="76538" x="2952750" y="2876550"/>
          <p14:tracePt t="76555" x="2908300" y="2895600"/>
          <p14:tracePt t="76571" x="2876550" y="2933700"/>
          <p14:tracePt t="76588" x="2819400" y="3016250"/>
          <p14:tracePt t="76605" x="2781300" y="3111500"/>
          <p14:tracePt t="76622" x="2724150" y="3276600"/>
          <p14:tracePt t="76638" x="2711450" y="3359150"/>
          <p14:tracePt t="76655" x="2705100" y="3448050"/>
          <p14:tracePt t="76671" x="2692400" y="3492500"/>
          <p14:tracePt t="76688" x="2686050" y="3606800"/>
          <p14:tracePt t="76705" x="2705100" y="3644900"/>
          <p14:tracePt t="76722" x="2717800" y="3670300"/>
          <p14:tracePt t="76738" x="2736850" y="3702050"/>
          <p14:tracePt t="76755" x="2755900" y="3708400"/>
          <p14:tracePt t="76772" x="2781300" y="3727450"/>
          <p14:tracePt t="76789" x="2819400" y="3752850"/>
          <p14:tracePt t="76806" x="2857500" y="3771900"/>
          <p14:tracePt t="76822" x="2933700" y="3810000"/>
          <p14:tracePt t="76839" x="3105150" y="3829050"/>
          <p14:tracePt t="76855" x="3251200" y="3835400"/>
          <p14:tracePt t="76872" x="3295650" y="3835400"/>
          <p14:tracePt t="76889" x="3613150" y="3740150"/>
          <p14:tracePt t="76905" x="3803650" y="3683000"/>
          <p14:tracePt t="76922" x="4006850" y="3625850"/>
          <p14:tracePt t="76939" x="4089400" y="3600450"/>
          <p14:tracePt t="76955" x="4165600" y="3543300"/>
          <p14:tracePt t="76972" x="4241800" y="3403600"/>
          <p14:tracePt t="76989" x="4254500" y="3302000"/>
          <p14:tracePt t="77005" x="4254500" y="3200400"/>
          <p14:tracePt t="77022" x="4254500" y="3175000"/>
          <p14:tracePt t="77039" x="4248150" y="3136900"/>
          <p14:tracePt t="77055" x="4235450" y="3111500"/>
          <p14:tracePt t="77072" x="4229100" y="3092450"/>
          <p14:tracePt t="77089" x="4197350" y="3035300"/>
          <p14:tracePt t="77106" x="4171950" y="3009900"/>
          <p14:tracePt t="77122" x="4152900" y="2997200"/>
          <p14:tracePt t="77139" x="4064000" y="2984500"/>
          <p14:tracePt t="77157" x="4032250" y="2984500"/>
          <p14:tracePt t="77172" x="3917950" y="2984500"/>
          <p14:tracePt t="77189" x="3873500" y="2984500"/>
          <p14:tracePt t="77206" x="3841750" y="2984500"/>
          <p14:tracePt t="77223" x="3829050" y="2984500"/>
          <p14:tracePt t="77239" x="3816350" y="2984500"/>
          <p14:tracePt t="77256" x="3810000" y="2990850"/>
          <p14:tracePt t="77272" x="3771900" y="3028950"/>
          <p14:tracePt t="77289" x="3746500" y="3041650"/>
          <p14:tracePt t="77306" x="3727450" y="3060700"/>
          <p14:tracePt t="77323" x="3689350" y="3073400"/>
          <p14:tracePt t="77339" x="3651250" y="3092450"/>
          <p14:tracePt t="77356" x="3625850" y="3105150"/>
          <p14:tracePt t="77397" x="3619500" y="3105150"/>
          <p14:tracePt t="77478" x="3613150" y="3111500"/>
          <p14:tracePt t="77485" x="3606800" y="3111500"/>
          <p14:tracePt t="77485" x="3587750" y="3111500"/>
          <p14:tracePt t="77501" x="3575050" y="3117850"/>
          <p14:tracePt t="77509" x="3549650" y="3124200"/>
          <p14:tracePt t="77523" x="3517900" y="3130550"/>
          <p14:tracePt t="77524" x="3473450" y="3149600"/>
          <p14:tracePt t="77540" x="3435350" y="3162300"/>
          <p14:tracePt t="77540" x="3429000" y="3162300"/>
          <p14:tracePt t="77557" x="3397250" y="3175000"/>
          <p14:tracePt t="77573" x="3378200" y="3181350"/>
          <p14:tracePt t="77590" x="3371850" y="3187700"/>
          <p14:tracePt t="77709" x="3365500" y="3187700"/>
          <p14:tracePt t="77716" x="3365500" y="3194050"/>
          <p14:tracePt t="77725" x="3359150" y="3194050"/>
          <p14:tracePt t="77733" x="3346450" y="3194050"/>
          <p14:tracePt t="77757" x="3346450" y="3200400"/>
          <p14:tracePt t="77821" x="3333750" y="3206750"/>
          <p14:tracePt t="77885" x="3340100" y="3206750"/>
          <p14:tracePt t="77891" x="3346450" y="3200400"/>
          <p14:tracePt t="77899" x="3359150" y="3200400"/>
          <p14:tracePt t="77908" x="3397250" y="3181350"/>
          <p14:tracePt t="77924" x="3435350" y="3175000"/>
          <p14:tracePt t="77940" x="3492500" y="3162300"/>
          <p14:tracePt t="77957" x="3530600" y="3162300"/>
          <p14:tracePt t="77974" x="3562350" y="3162300"/>
          <p14:tracePt t="77991" x="3594100" y="3155950"/>
          <p14:tracePt t="78007" x="3613150" y="3155950"/>
          <p14:tracePt t="78024" x="3619500" y="3155950"/>
          <p14:tracePt t="78109" x="3575050" y="3181350"/>
          <p14:tracePt t="78117" x="3562350" y="3187700"/>
          <p14:tracePt t="78125" x="3505200" y="3206750"/>
          <p14:tracePt t="78133" x="3448050" y="3219450"/>
          <p14:tracePt t="78141" x="3333750" y="3244850"/>
          <p14:tracePt t="78157" x="3263900" y="3257550"/>
          <p14:tracePt t="78174" x="3181350" y="3282950"/>
          <p14:tracePt t="78191" x="3168650" y="3289300"/>
          <p14:tracePt t="78357" x="3175000" y="3289300"/>
          <p14:tracePt t="78374" x="3187700" y="3282950"/>
          <p14:tracePt t="78397" x="3194050" y="3282950"/>
          <p14:tracePt t="78437" x="3200400" y="3282950"/>
          <p14:tracePt t="78461" x="3206750" y="3282950"/>
          <p14:tracePt t="78517" x="3206750" y="3276600"/>
          <p14:tracePt t="78524" x="3213100" y="3270250"/>
          <p14:tracePt t="78541" x="3219450" y="3263900"/>
          <p14:tracePt t="78542" x="3251200" y="3244850"/>
          <p14:tracePt t="78558" x="3289300" y="3206750"/>
          <p14:tracePt t="78575" x="3321050" y="3175000"/>
          <p14:tracePt t="78592" x="3327400" y="3162300"/>
          <p14:tracePt t="78608" x="3333750" y="3155950"/>
          <p14:tracePt t="78965" x="3333750" y="3162300"/>
          <p14:tracePt t="78989" x="3327400" y="3168650"/>
          <p14:tracePt t="78997" x="3314700" y="3168650"/>
          <p14:tracePt t="79005" x="3314700" y="3175000"/>
          <p14:tracePt t="79013" x="3295650" y="3187700"/>
          <p14:tracePt t="79026" x="3289300" y="3194050"/>
          <p14:tracePt t="79101" x="3282950" y="3194050"/>
          <p14:tracePt t="79117" x="3276600" y="3194050"/>
          <p14:tracePt t="79325" x="3270250" y="3200400"/>
          <p14:tracePt t="79518" x="3282950" y="3200400"/>
          <p14:tracePt t="79525" x="3302000" y="3200400"/>
          <p14:tracePt t="79535" x="3327400" y="3200400"/>
          <p14:tracePt t="79543" x="3359150" y="3200400"/>
          <p14:tracePt t="79560" x="3371850" y="3200400"/>
          <p14:tracePt t="79576" x="3390900" y="3200400"/>
          <p14:tracePt t="79593" x="3429000" y="3200400"/>
          <p14:tracePt t="79610" x="3460750" y="3213100"/>
          <p14:tracePt t="79627" x="3517900" y="3232150"/>
          <p14:tracePt t="79643" x="3543300" y="3238500"/>
          <p14:tracePt t="79717" x="3543300" y="3244850"/>
          <p14:tracePt t="79733" x="3536950" y="3251200"/>
          <p14:tracePt t="79757" x="3530600" y="3257550"/>
          <p14:tracePt t="79769" x="3524250" y="3263900"/>
          <p14:tracePt t="79786" x="3511550" y="3276600"/>
          <p14:tracePt t="79797" x="3498850" y="3282950"/>
          <p14:tracePt t="79805" x="3486150" y="3302000"/>
          <p14:tracePt t="79810" x="3473450" y="3321050"/>
          <p14:tracePt t="79827" x="3460750" y="3352800"/>
          <p14:tracePt t="79844" x="3448050" y="3365500"/>
          <p14:tracePt t="79860" x="3448050" y="3378200"/>
          <p14:tracePt t="79877" x="3441700" y="3384550"/>
          <p14:tracePt t="79894" x="3429000" y="3397250"/>
          <p14:tracePt t="79910" x="3422650" y="3403600"/>
          <p14:tracePt t="79927" x="3409950" y="3429000"/>
          <p14:tracePt t="79944" x="3403600" y="3429000"/>
          <p14:tracePt t="79960" x="3397250" y="3441700"/>
          <p14:tracePt t="79977" x="3384550" y="3448050"/>
          <p14:tracePt t="80012" x="3378200" y="3454400"/>
          <p14:tracePt t="80037" x="3371850" y="3460750"/>
          <p14:tracePt t="80053" x="3359150" y="3467100"/>
          <p14:tracePt t="80054" x="3352800" y="3473450"/>
          <p14:tracePt t="80300" x="3359150" y="3473450"/>
          <p14:tracePt t="80309" x="3365500" y="3473450"/>
          <p14:tracePt t="80309" x="3371850" y="3473450"/>
          <p14:tracePt t="80388" x="3378200" y="3473450"/>
          <p14:tracePt t="80636" x="3378200" y="3460750"/>
          <p14:tracePt t="80644" x="3390900" y="3416300"/>
          <p14:tracePt t="80661" x="3390900" y="3384550"/>
          <p14:tracePt t="80662" x="3397250" y="3333750"/>
          <p14:tracePt t="80678" x="3397250" y="3314700"/>
          <p14:tracePt t="80695" x="3403600" y="3276600"/>
          <p14:tracePt t="80711" x="3403600" y="3238500"/>
          <p14:tracePt t="80728" x="3409950" y="3225800"/>
          <p14:tracePt t="80745" x="3409950" y="3219450"/>
          <p14:tracePt t="80828" x="3409950" y="3213100"/>
          <p14:tracePt t="81036" x="3416300" y="3213100"/>
          <p14:tracePt t="81044" x="3422650" y="3302000"/>
          <p14:tracePt t="81068" x="3429000" y="3359150"/>
          <p14:tracePt t="81078" x="3429000" y="3422650"/>
          <p14:tracePt t="81079" x="3435350" y="3460750"/>
          <p14:tracePt t="81095" x="3435350" y="3721100"/>
          <p14:tracePt t="81112" x="3390900" y="3968750"/>
          <p14:tracePt t="81129" x="3359150" y="4044950"/>
          <p14:tracePt t="81146" x="3340100" y="4095750"/>
          <p14:tracePt t="81162" x="3333750" y="4114800"/>
          <p14:tracePt t="81179" x="3333750" y="4121150"/>
          <p14:tracePt t="81196" x="3327400" y="4127500"/>
          <p14:tracePt t="81213" x="3321050" y="4133850"/>
          <p14:tracePt t="81332" x="3327400" y="4133850"/>
          <p14:tracePt t="81357" x="3359150" y="4127500"/>
          <p14:tracePt t="81365" x="3371850" y="4121150"/>
          <p14:tracePt t="81372" x="3403600" y="4121150"/>
          <p14:tracePt t="81379" x="3486150" y="4102100"/>
          <p14:tracePt t="81395" x="3568700" y="4064000"/>
          <p14:tracePt t="81412" x="3663950" y="4006850"/>
          <p14:tracePt t="81429" x="3683000" y="3987800"/>
          <p14:tracePt t="81446" x="3702050" y="3975100"/>
          <p14:tracePt t="81462" x="3708400" y="3975100"/>
          <p14:tracePt t="81478" x="3714750" y="3962400"/>
          <p14:tracePt t="81495" x="3733800" y="3949700"/>
          <p14:tracePt t="81556" x="3740150" y="3943350"/>
          <p14:tracePt t="81572" x="3746500" y="3943350"/>
          <p14:tracePt t="81572" x="3752850" y="3937000"/>
          <p14:tracePt t="81596" x="3759200" y="3924300"/>
          <p14:tracePt t="81621" x="3765550" y="3924300"/>
          <p14:tracePt t="81629" x="3778250" y="3917950"/>
          <p14:tracePt t="81636" x="3784600" y="3905250"/>
          <p14:tracePt t="81646" x="3790950" y="3898900"/>
          <p14:tracePt t="81652" x="3790950" y="3892550"/>
          <p14:tracePt t="81663" x="3797300" y="3892550"/>
          <p14:tracePt t="81741" x="3797300" y="3886200"/>
          <p14:tracePt t="81765" x="3797300" y="3879850"/>
          <p14:tracePt t="81812" x="3784600" y="3879850"/>
          <p14:tracePt t="81813" x="3778250" y="3879850"/>
          <p14:tracePt t="81830" x="3740150" y="3886200"/>
          <p14:tracePt t="81836" x="3663950" y="3892550"/>
          <p14:tracePt t="81847" x="3524250" y="3892550"/>
          <p14:tracePt t="81863" x="3390900" y="3892550"/>
          <p14:tracePt t="81880" x="3327400" y="3892550"/>
          <p14:tracePt t="81897" x="2990850" y="3848100"/>
          <p14:tracePt t="81913" x="2774950" y="3835400"/>
          <p14:tracePt t="81930" x="2654300" y="3835400"/>
          <p14:tracePt t="82220" x="2654300" y="3841750"/>
          <p14:tracePt t="82284" x="2660650" y="3848100"/>
          <p14:tracePt t="82293" x="2692400" y="3848100"/>
          <p14:tracePt t="82308" x="2781300" y="3848100"/>
          <p14:tracePt t="82316" x="2832100" y="3848100"/>
          <p14:tracePt t="82331" x="2889250" y="3848100"/>
          <p14:tracePt t="82332" x="2984500" y="3848100"/>
          <p14:tracePt t="82347" x="3111500" y="3829050"/>
          <p14:tracePt t="82365" x="3168650" y="3810000"/>
          <p14:tracePt t="82382" x="3187700" y="3803650"/>
          <p14:tracePt t="82565" x="3187700" y="3810000"/>
          <p14:tracePt t="82573" x="3181350" y="3810000"/>
          <p14:tracePt t="82677" x="3175000" y="3816350"/>
          <p14:tracePt t="82685" x="3162300" y="3816350"/>
          <p14:tracePt t="82701" x="3162300" y="3822700"/>
          <p14:tracePt t="82702" x="3143250" y="3829050"/>
          <p14:tracePt t="82716" x="3124200" y="3835400"/>
          <p14:tracePt t="82733" x="3111500" y="3841750"/>
          <p14:tracePt t="82749" x="3098800" y="3848100"/>
          <p14:tracePt t="82766" x="3092450" y="3854450"/>
          <p14:tracePt t="82837" x="3092450" y="3860800"/>
          <p14:tracePt t="82886" x="3086100" y="3867150"/>
          <p14:tracePt t="82909" x="3016250" y="3898900"/>
          <p14:tracePt t="82918" x="3003550" y="3898900"/>
          <p14:tracePt t="82918" x="2984500" y="3905250"/>
          <p14:tracePt t="82933" x="2965450" y="3905250"/>
          <p14:tracePt t="83030" x="2959100" y="3911600"/>
          <p14:tracePt t="83085" x="2959100" y="3917950"/>
          <p14:tracePt t="83101" x="2946400" y="3924300"/>
          <p14:tracePt t="83117" x="2933700" y="3930650"/>
          <p14:tracePt t="83133" x="2933700" y="3943350"/>
          <p14:tracePt t="83142" x="2927350" y="3943350"/>
          <p14:tracePt t="83150" x="2921000" y="3975100"/>
          <p14:tracePt t="83167" x="2914650" y="3987800"/>
          <p14:tracePt t="83183" x="2914650" y="4006850"/>
          <p14:tracePt t="83201" x="2914650" y="4025900"/>
          <p14:tracePt t="83217" x="2914650" y="4038600"/>
          <p14:tracePt t="83233" x="2914650" y="4044950"/>
          <p14:tracePt t="83250" x="2908300" y="4044950"/>
          <p14:tracePt t="83267" x="2908300" y="4051300"/>
          <p14:tracePt t="83283" x="2908300" y="4057650"/>
          <p14:tracePt t="83300" x="2921000" y="4095750"/>
          <p14:tracePt t="83317" x="2933700" y="4108450"/>
          <p14:tracePt t="83373" x="2933700" y="4114800"/>
          <p14:tracePt t="83393" x="2940050" y="4121150"/>
          <p14:tracePt t="83394" x="2946400" y="4133850"/>
          <p14:tracePt t="83400" x="2946400" y="4140200"/>
          <p14:tracePt t="83417" x="2952750" y="4152900"/>
          <p14:tracePt t="83837" x="2946400" y="4152900"/>
          <p14:tracePt t="83933" x="2933700" y="4152900"/>
          <p14:tracePt t="84382" x="2940050" y="4152900"/>
          <p14:tracePt t="84389" x="2946400" y="4146550"/>
          <p14:tracePt t="84397" x="2959100" y="4146550"/>
          <p14:tracePt t="84405" x="3009900" y="4127500"/>
          <p14:tracePt t="84419" x="3054350" y="4114800"/>
          <p14:tracePt t="84435" x="3079750" y="4108450"/>
          <p14:tracePt t="84452" x="3117850" y="4102100"/>
          <p14:tracePt t="84469" x="3263900" y="4089400"/>
          <p14:tracePt t="84486" x="3340100" y="4089400"/>
          <p14:tracePt t="84503" x="3422650" y="4083050"/>
          <p14:tracePt t="84519" x="3454400" y="4076700"/>
          <p14:tracePt t="84536" x="3467100" y="4070350"/>
          <p14:tracePt t="85164" x="0" y="0"/>
        </p14:tracePtLst>
        <p14:tracePtLst>
          <p14:tracePt t="98933" x="4972050" y="4521200"/>
          <p14:tracePt t="98940" x="4997450" y="4521200"/>
          <p14:tracePt t="98948" x="5016500" y="4533900"/>
          <p14:tracePt t="98956" x="5048250" y="4533900"/>
          <p14:tracePt t="98964" x="5105400" y="4540250"/>
          <p14:tracePt t="98976" x="5118100" y="4540250"/>
          <p14:tracePt t="99108" x="5118100" y="4546600"/>
          <p14:tracePt t="99116" x="5054600" y="4559300"/>
          <p14:tracePt t="99124" x="4908550" y="4597400"/>
          <p14:tracePt t="99135" x="4851400" y="4603750"/>
          <p14:tracePt t="99148" x="4718050" y="4635500"/>
          <p14:tracePt t="99165" x="4660900" y="4641850"/>
          <p14:tracePt t="99284" x="4660900" y="4648200"/>
          <p14:tracePt t="99292" x="4654550" y="4660900"/>
          <p14:tracePt t="99309" x="4654550" y="4667250"/>
          <p14:tracePt t="99325" x="4654550" y="4673600"/>
          <p14:tracePt t="99332" x="4654550" y="4679950"/>
          <p14:tracePt t="99357" x="4660900" y="4692650"/>
          <p14:tracePt t="99364" x="4679950" y="4705350"/>
          <p14:tracePt t="99376" x="4692650" y="4718050"/>
          <p14:tracePt t="99379" x="4775200" y="4743450"/>
          <p14:tracePt t="99393" x="4794250" y="4756150"/>
          <p14:tracePt t="99410" x="5041900" y="4826000"/>
          <p14:tracePt t="99426" x="5187950" y="4857750"/>
          <p14:tracePt t="99443" x="5327650" y="4876800"/>
          <p14:tracePt t="99460" x="5537200" y="4902200"/>
          <p14:tracePt t="99477" x="5886450" y="4902200"/>
          <p14:tracePt t="99493" x="6026150" y="4895850"/>
          <p14:tracePt t="99510" x="6210300" y="4876800"/>
          <p14:tracePt t="99527" x="6394450" y="4870450"/>
          <p14:tracePt t="99543" x="6591300" y="4851400"/>
          <p14:tracePt t="99560" x="6756400" y="4832350"/>
          <p14:tracePt t="99577" x="7004050" y="4806950"/>
          <p14:tracePt t="99593" x="7010400" y="4806950"/>
          <p14:tracePt t="99610" x="7010400" y="4800600"/>
          <p14:tracePt t="99627" x="7016750" y="4800600"/>
          <p14:tracePt t="99643" x="7061200" y="4787900"/>
          <p14:tracePt t="99661" x="7143750" y="4768850"/>
          <p14:tracePt t="99677" x="7251700" y="4737100"/>
          <p14:tracePt t="99694" x="7283450" y="4724400"/>
          <p14:tracePt t="99711" x="7308850" y="4699000"/>
          <p14:tracePt t="99727" x="7321550" y="4692650"/>
          <p14:tracePt t="99744" x="7340600" y="4667250"/>
          <p14:tracePt t="99760" x="7359650" y="4641850"/>
          <p14:tracePt t="99777" x="7366000" y="4635500"/>
          <p14:tracePt t="99794" x="7366000" y="4629150"/>
          <p14:tracePt t="99810" x="7359650" y="4603750"/>
          <p14:tracePt t="99828" x="7334250" y="4572000"/>
          <p14:tracePt t="99828" x="7321550" y="4559300"/>
          <p14:tracePt t="99844" x="7258050" y="4508500"/>
          <p14:tracePt t="99862" x="7200900" y="4457700"/>
          <p14:tracePt t="99878" x="7124700" y="4413250"/>
          <p14:tracePt t="99895" x="7029450" y="4349750"/>
          <p14:tracePt t="99912" x="6807200" y="4248150"/>
          <p14:tracePt t="99929" x="6654800" y="4197350"/>
          <p14:tracePt t="99945" x="6521450" y="4152900"/>
          <p14:tracePt t="99962" x="6394450" y="4121150"/>
          <p14:tracePt t="99978" x="6273800" y="4089400"/>
          <p14:tracePt t="99995" x="6248400" y="4083050"/>
          <p14:tracePt t="100012" x="6089650" y="4051300"/>
          <p14:tracePt t="100028" x="6032500" y="4044950"/>
          <p14:tracePt t="100046" x="5975350" y="4044950"/>
          <p14:tracePt t="100062" x="5867400" y="4044950"/>
          <p14:tracePt t="100079" x="5746750" y="4064000"/>
          <p14:tracePt t="100095" x="5600700" y="4083050"/>
          <p14:tracePt t="100112" x="5480050" y="4095750"/>
          <p14:tracePt t="100129" x="5251450" y="4114800"/>
          <p14:tracePt t="100145" x="5118100" y="4133850"/>
          <p14:tracePt t="100162" x="5048250" y="4140200"/>
          <p14:tracePt t="100179" x="5022850" y="4140200"/>
          <p14:tracePt t="100213" x="5016500" y="4140200"/>
          <p14:tracePt t="100214" x="5010150" y="4146550"/>
          <p14:tracePt t="100230" x="5010150" y="4152900"/>
          <p14:tracePt t="100245" x="4984750" y="4184650"/>
          <p14:tracePt t="100262" x="4959350" y="4210050"/>
          <p14:tracePt t="100279" x="4940300" y="4248150"/>
          <p14:tracePt t="100295" x="4927600" y="4267200"/>
          <p14:tracePt t="100312" x="4889500" y="4368800"/>
          <p14:tracePt t="100329" x="4876800" y="4419600"/>
          <p14:tracePt t="100346" x="4851400" y="4489450"/>
          <p14:tracePt t="100362" x="4851400" y="4514850"/>
          <p14:tracePt t="100379" x="4832350" y="4572000"/>
          <p14:tracePt t="100396" x="4826000" y="4654550"/>
          <p14:tracePt t="100412" x="4819650" y="4686300"/>
          <p14:tracePt t="100429" x="4832350" y="4724400"/>
          <p14:tracePt t="100446" x="4851400" y="4762500"/>
          <p14:tracePt t="100463" x="4883150" y="4800600"/>
          <p14:tracePt t="100479" x="4895850" y="4826000"/>
          <p14:tracePt t="100497" x="4921250" y="4845050"/>
          <p14:tracePt t="100512" x="4933950" y="4864100"/>
          <p14:tracePt t="100529" x="4946650" y="4870450"/>
          <p14:tracePt t="100546" x="5010150" y="4902200"/>
          <p14:tracePt t="100563" x="5137150" y="4940300"/>
          <p14:tracePt t="100579" x="5251450" y="4959350"/>
          <p14:tracePt t="100596" x="5518150" y="4984750"/>
          <p14:tracePt t="100613" x="5861050" y="4991100"/>
          <p14:tracePt t="100630" x="5988050" y="4984750"/>
          <p14:tracePt t="100646" x="6127750" y="4965700"/>
          <p14:tracePt t="100663" x="6273800" y="4927600"/>
          <p14:tracePt t="100679" x="6432550" y="4870450"/>
          <p14:tracePt t="100696" x="6654800" y="4813300"/>
          <p14:tracePt t="100713" x="6756400" y="4775200"/>
          <p14:tracePt t="100729" x="6813550" y="4756150"/>
          <p14:tracePt t="100748" x="6877050" y="4699000"/>
          <p14:tracePt t="100763" x="6940550" y="4641850"/>
          <p14:tracePt t="100780" x="6965950" y="4597400"/>
          <p14:tracePt t="100796" x="7004050" y="4527550"/>
          <p14:tracePt t="100813" x="7016750" y="4495800"/>
          <p14:tracePt t="100830" x="7035800" y="4457700"/>
          <p14:tracePt t="100846" x="7061200" y="4413250"/>
          <p14:tracePt t="100863" x="7067550" y="4394200"/>
          <p14:tracePt t="100880" x="7080250" y="4368800"/>
          <p14:tracePt t="100897" x="7080250" y="4343400"/>
          <p14:tracePt t="100913" x="7086600" y="4318000"/>
          <p14:tracePt t="100930" x="7086600" y="4279900"/>
          <p14:tracePt t="100946" x="7086600" y="4254500"/>
          <p14:tracePt t="100964" x="7086600" y="4248150"/>
          <p14:tracePt t="100980" x="7086600" y="4235450"/>
          <p14:tracePt t="100997" x="6978650" y="4178300"/>
          <p14:tracePt t="101013" x="6883400" y="4146550"/>
          <p14:tracePt t="101030" x="6737350" y="4095750"/>
          <p14:tracePt t="101047" x="6591300" y="4064000"/>
          <p14:tracePt t="101063" x="6330950" y="4044950"/>
          <p14:tracePt t="101080" x="6197600" y="4032250"/>
          <p14:tracePt t="101097" x="6026150" y="4044950"/>
          <p14:tracePt t="101114" x="5861050" y="4064000"/>
          <p14:tracePt t="101130" x="5683250" y="4089400"/>
          <p14:tracePt t="101147" x="5549900" y="4114800"/>
          <p14:tracePt t="101164" x="5467350" y="4140200"/>
          <p14:tracePt t="101180" x="5327650" y="4178300"/>
          <p14:tracePt t="101198" x="5245100" y="4222750"/>
          <p14:tracePt t="101214" x="5226050" y="4235450"/>
          <p14:tracePt t="101231" x="5207000" y="4260850"/>
          <p14:tracePt t="101247" x="5181600" y="4311650"/>
          <p14:tracePt t="101264" x="5181600" y="4337050"/>
          <p14:tracePt t="101280" x="5168900" y="4387850"/>
          <p14:tracePt t="101297" x="5162550" y="4432300"/>
          <p14:tracePt t="101314" x="5143500" y="4489450"/>
          <p14:tracePt t="101330" x="5118100" y="4559300"/>
          <p14:tracePt t="101347" x="5073650" y="4660900"/>
          <p14:tracePt t="101364" x="5060950" y="4699000"/>
          <p14:tracePt t="101381" x="5054600" y="4718050"/>
          <p14:tracePt t="101397" x="5035550" y="4756150"/>
          <p14:tracePt t="101414" x="5029200" y="4775200"/>
          <p14:tracePt t="101807" x="0" y="0"/>
        </p14:tracePtLst>
        <p14:tracePtLst>
          <p14:tracePt t="102821" x="5759450" y="4660900"/>
          <p14:tracePt t="102845" x="5772150" y="4660900"/>
          <p14:tracePt t="102853" x="5784850" y="4660900"/>
          <p14:tracePt t="102861" x="5791200" y="4660900"/>
          <p14:tracePt t="102869" x="5810250" y="4667250"/>
          <p14:tracePt t="102885" x="5873750" y="4686300"/>
          <p14:tracePt t="102901" x="5911850" y="4699000"/>
          <p14:tracePt t="102917" x="5949950" y="4705350"/>
          <p14:tracePt t="102941" x="5981700" y="4711700"/>
          <p14:tracePt t="102950" x="6000750" y="4724400"/>
          <p14:tracePt t="102997" x="6013450" y="4724400"/>
          <p14:tracePt t="103005" x="6019800" y="4724400"/>
          <p14:tracePt t="103013" x="6038850" y="4730750"/>
          <p14:tracePt t="103021" x="6076950" y="4730750"/>
          <p14:tracePt t="103033" x="6115050" y="4737100"/>
          <p14:tracePt t="103050" x="6121400" y="4737100"/>
          <p14:tracePt t="103125" x="6127750" y="4737100"/>
          <p14:tracePt t="103143" x="6153150" y="4737100"/>
          <p14:tracePt t="103145" x="6159500" y="4737100"/>
          <p14:tracePt t="103150" x="6242050" y="4743450"/>
          <p14:tracePt t="103167" x="6362700" y="4756150"/>
          <p14:tracePt t="103185" x="6426200" y="4756150"/>
          <p14:tracePt t="103200" x="6438900" y="4756150"/>
          <p14:tracePt t="103237" x="6445250" y="4756150"/>
          <p14:tracePt t="103802" x="0" y="0"/>
        </p14:tracePtLst>
        <p14:tracePtLst>
          <p14:tracePt t="105673" x="2457450" y="4622800"/>
          <p14:tracePt t="105829" x="2463800" y="4622800"/>
          <p14:tracePt t="105845" x="2476500" y="4622800"/>
          <p14:tracePt t="105853" x="2489200" y="4629150"/>
          <p14:tracePt t="105869" x="2501900" y="4635500"/>
          <p14:tracePt t="105888" x="2514600" y="4641850"/>
          <p14:tracePt t="105894" x="2565400" y="4660900"/>
          <p14:tracePt t="105905" x="2584450" y="4667250"/>
          <p14:tracePt t="105921" x="2597150" y="4667250"/>
          <p14:tracePt t="105939" x="2603500" y="4667250"/>
          <p14:tracePt t="105997" x="2616200" y="4667250"/>
          <p14:tracePt t="106005" x="2635250" y="4673600"/>
          <p14:tracePt t="106013" x="2660650" y="4679950"/>
          <p14:tracePt t="106021" x="2730500" y="4705350"/>
          <p14:tracePt t="106031" x="2774950" y="4711700"/>
          <p14:tracePt t="106038" x="2825750" y="4724400"/>
          <p14:tracePt t="106055" x="2838450" y="4724400"/>
          <p14:tracePt t="106072" x="2863850" y="4737100"/>
          <p14:tracePt t="106089" x="2882900" y="4737100"/>
          <p14:tracePt t="106105" x="2921000" y="4743450"/>
          <p14:tracePt t="106122" x="2927350" y="4743450"/>
          <p14:tracePt t="106138" x="2933700" y="4743450"/>
          <p14:tracePt t="106254" x="2940050" y="4743450"/>
          <p14:tracePt t="106277" x="2946400" y="4743450"/>
          <p14:tracePt t="106309" x="2952750" y="4743450"/>
          <p14:tracePt t="106317" x="2959100" y="4743450"/>
          <p14:tracePt t="106325" x="2965450" y="4743450"/>
          <p14:tracePt t="106349" x="2971800" y="4743450"/>
          <p14:tracePt t="106357" x="2978150" y="4743450"/>
          <p14:tracePt t="106565" x="2990850" y="4743450"/>
          <p14:tracePt t="106597" x="2997200" y="4743450"/>
          <p14:tracePt t="106621" x="3009900" y="4743450"/>
          <p14:tracePt t="106637" x="3016250" y="4743450"/>
          <p14:tracePt t="106648" x="3022600" y="4743450"/>
          <p14:tracePt t="106669" x="3035300" y="4743450"/>
          <p14:tracePt t="106682" x="3041650" y="4743450"/>
          <p14:tracePt t="106709" x="3048000" y="4743450"/>
          <p14:tracePt t="107109" x="3054350" y="4743450"/>
          <p14:tracePt t="107125" x="3060700" y="4743450"/>
          <p14:tracePt t="107148" x="3067050" y="4743450"/>
          <p14:tracePt t="107181" x="3073400" y="4743450"/>
          <p14:tracePt t="108187" x="0" y="0"/>
        </p14:tracePtLst>
        <p14:tracePtLst>
          <p14:tracePt t="114175" x="3600450" y="3765550"/>
          <p14:tracePt t="114812" x="3600450" y="3752850"/>
          <p14:tracePt t="114996" x="3600450" y="3746500"/>
          <p14:tracePt t="115020" x="3600450" y="3740150"/>
          <p14:tracePt t="115028" x="3600450" y="3733800"/>
          <p14:tracePt t="115044" x="3600450" y="3727450"/>
          <p14:tracePt t="115050" x="3600450" y="3721100"/>
          <p14:tracePt t="115076" x="3600450" y="3714750"/>
          <p14:tracePt t="115108" x="3600450" y="3708400"/>
          <p14:tracePt t="115140" x="3600450" y="3702050"/>
          <p14:tracePt t="115156" x="3600450" y="3695700"/>
          <p14:tracePt t="115164" x="3600450" y="3689350"/>
          <p14:tracePt t="115172" x="3600450" y="3670300"/>
          <p14:tracePt t="115187" x="3613150" y="3644900"/>
          <p14:tracePt t="115203" x="3625850" y="3619500"/>
          <p14:tracePt t="115203" x="3632200" y="3613150"/>
          <p14:tracePt t="115221" x="3644900" y="3581400"/>
          <p14:tracePt t="115237" x="3695700" y="3524250"/>
          <p14:tracePt t="115255" x="3727450" y="3486150"/>
          <p14:tracePt t="115271" x="3740150" y="3473450"/>
          <p14:tracePt t="115287" x="3752850" y="3454400"/>
          <p14:tracePt t="115304" x="3759200" y="3448050"/>
          <p14:tracePt t="115320" x="3759200" y="3441700"/>
          <p14:tracePt t="115404" x="3759200" y="3435350"/>
          <p14:tracePt t="115412" x="3759200" y="3429000"/>
          <p14:tracePt t="115412" x="3759200" y="3422650"/>
          <p14:tracePt t="115436" x="3740150" y="3409950"/>
          <p14:tracePt t="115446" x="3714750" y="3397250"/>
          <p14:tracePt t="115453" x="3702050" y="3390900"/>
          <p14:tracePt t="115454" x="3670300" y="3378200"/>
          <p14:tracePt t="115470" x="3657600" y="3371850"/>
          <p14:tracePt t="115488" x="3638550" y="3365500"/>
          <p14:tracePt t="115504" x="3606800" y="3359150"/>
          <p14:tracePt t="115521" x="3568700" y="3359150"/>
          <p14:tracePt t="115537" x="3536950" y="3352800"/>
          <p14:tracePt t="115554" x="3505200" y="3352800"/>
          <p14:tracePt t="115571" x="3492500" y="3359150"/>
          <p14:tracePt t="115587" x="3409950" y="3422650"/>
          <p14:tracePt t="115587" x="3403600" y="3435350"/>
          <p14:tracePt t="115604" x="3378200" y="3473450"/>
          <p14:tracePt t="115621" x="3352800" y="3543300"/>
          <p14:tracePt t="115638" x="3333750" y="3632200"/>
          <p14:tracePt t="115654" x="3327400" y="3733800"/>
          <p14:tracePt t="115671" x="3378200" y="3873500"/>
          <p14:tracePt t="115687" x="3536950" y="4108450"/>
          <p14:tracePt t="115704" x="3587750" y="4165600"/>
          <p14:tracePt t="115721" x="3600450" y="4178300"/>
          <p14:tracePt t="115738" x="3606800" y="4178300"/>
          <p14:tracePt t="115788" x="3606800" y="4165600"/>
          <p14:tracePt t="115796" x="3606800" y="4140200"/>
          <p14:tracePt t="115804" x="3606800" y="4114800"/>
          <p14:tracePt t="115805" x="3606800" y="4057650"/>
          <p14:tracePt t="115821" x="3568700" y="3981450"/>
          <p14:tracePt t="115837" x="3498850" y="3886200"/>
          <p14:tracePt t="115854" x="3403600" y="3752850"/>
          <p14:tracePt t="115871" x="3257550" y="3632200"/>
          <p14:tracePt t="115888" x="3124200" y="3524250"/>
          <p14:tracePt t="115904" x="3054350" y="3467100"/>
          <p14:tracePt t="115921" x="3041650" y="3448050"/>
          <p14:tracePt t="116404" x="3041650" y="3473450"/>
          <p14:tracePt t="116412" x="3048000" y="3486150"/>
          <p14:tracePt t="116420" x="3054350" y="3517900"/>
          <p14:tracePt t="116431" x="3067050" y="3549650"/>
          <p14:tracePt t="116439" x="3092450" y="3663950"/>
          <p14:tracePt t="116455" x="3117850" y="3797300"/>
          <p14:tracePt t="116472" x="3175000" y="4000500"/>
          <p14:tracePt t="116489" x="3194050" y="4400550"/>
          <p14:tracePt t="116505" x="3168650" y="4584700"/>
          <p14:tracePt t="116522" x="3124200" y="4705350"/>
          <p14:tracePt t="116539" x="3067050" y="4838700"/>
          <p14:tracePt t="116556" x="2990850" y="4997450"/>
          <p14:tracePt t="116573" x="2927350" y="5092700"/>
          <p14:tracePt t="116589" x="2832100" y="5232400"/>
          <p14:tracePt t="116606" x="2800350" y="5257800"/>
          <p14:tracePt t="116622" x="2755900" y="5276850"/>
          <p14:tracePt t="116639" x="2686050" y="5295900"/>
          <p14:tracePt t="116656" x="2628900" y="5314950"/>
          <p14:tracePt t="116673" x="2590800" y="5327650"/>
          <p14:tracePt t="116689" x="2565400" y="5353050"/>
          <p14:tracePt t="116706" x="2552700" y="5359400"/>
          <p14:tracePt t="116772" x="2552700" y="5365750"/>
          <p14:tracePt t="116780" x="2552700" y="5372100"/>
          <p14:tracePt t="116804" x="2559050" y="5378450"/>
          <p14:tracePt t="116812" x="2571750" y="5391150"/>
          <p14:tracePt t="116820" x="2597150" y="5403850"/>
          <p14:tracePt t="116823" x="2654300" y="5429250"/>
          <p14:tracePt t="116839" x="2768600" y="5461000"/>
          <p14:tracePt t="116856" x="3022600" y="5492750"/>
          <p14:tracePt t="116873" x="3060700" y="5492750"/>
          <p14:tracePt t="116889" x="3098800" y="5492750"/>
          <p14:tracePt t="116906" x="3124200" y="5473700"/>
          <p14:tracePt t="116923" x="3162300" y="5461000"/>
          <p14:tracePt t="116939" x="3232150" y="5416550"/>
          <p14:tracePt t="116957" x="3251200" y="5410200"/>
          <p14:tracePt t="116974" x="3270250" y="5397500"/>
          <p14:tracePt t="116990" x="3295650" y="5384800"/>
          <p14:tracePt t="117006" x="3314700" y="5365750"/>
          <p14:tracePt t="117023" x="3321050" y="5359400"/>
          <p14:tracePt t="117040" x="3327400" y="5346700"/>
          <p14:tracePt t="117084" x="3327400" y="5334000"/>
          <p14:tracePt t="117100" x="3327400" y="5327650"/>
          <p14:tracePt t="117108" x="3327400" y="5314950"/>
          <p14:tracePt t="117116" x="3327400" y="5308600"/>
          <p14:tracePt t="117116" x="3321050" y="5302250"/>
          <p14:tracePt t="117125" x="3308350" y="5276850"/>
          <p14:tracePt t="117140" x="3276600" y="5232400"/>
          <p14:tracePt t="117157" x="3257550" y="5207000"/>
          <p14:tracePt t="117173" x="3225800" y="5187950"/>
          <p14:tracePt t="117191" x="3213100" y="5181600"/>
          <p14:tracePt t="117206" x="3162300" y="5149850"/>
          <p14:tracePt t="117223" x="3111500" y="5130800"/>
          <p14:tracePt t="117240" x="3041650" y="5099050"/>
          <p14:tracePt t="117257" x="2946400" y="5073650"/>
          <p14:tracePt t="117274" x="2806700" y="5041900"/>
          <p14:tracePt t="117290" x="2692400" y="5016500"/>
          <p14:tracePt t="117307" x="2565400" y="4997450"/>
          <p14:tracePt t="117323" x="2413000" y="4978400"/>
          <p14:tracePt t="117342" x="2362200" y="4978400"/>
          <p14:tracePt t="117358" x="2336800" y="4978400"/>
          <p14:tracePt t="117374" x="2286000" y="4972050"/>
          <p14:tracePt t="117390" x="2216150" y="4965700"/>
          <p14:tracePt t="117407" x="2152650" y="4965700"/>
          <p14:tracePt t="117424" x="2108200" y="4965700"/>
          <p14:tracePt t="117441" x="2063750" y="4965700"/>
          <p14:tracePt t="117458" x="2019300" y="4978400"/>
          <p14:tracePt t="117474" x="1930400" y="5022850"/>
          <p14:tracePt t="117491" x="1892300" y="5041900"/>
          <p14:tracePt t="117507" x="1847850" y="5060950"/>
          <p14:tracePt t="117524" x="1803400" y="5092700"/>
          <p14:tracePt t="117540" x="1733550" y="5130800"/>
          <p14:tracePt t="117557" x="1670050" y="5156200"/>
          <p14:tracePt t="117574" x="1651000" y="5175250"/>
          <p14:tracePt t="117591" x="1631950" y="5200650"/>
          <p14:tracePt t="117608" x="1612900" y="5219700"/>
          <p14:tracePt t="117625" x="1587500" y="5238750"/>
          <p14:tracePt t="117642" x="1504950" y="5308600"/>
          <p14:tracePt t="117658" x="1466850" y="5327650"/>
          <p14:tracePt t="117675" x="1422400" y="5353050"/>
          <p14:tracePt t="117692" x="1384300" y="5384800"/>
          <p14:tracePt t="117708" x="1365250" y="5403850"/>
          <p14:tracePt t="117725" x="1327150" y="5429250"/>
          <p14:tracePt t="117742" x="1320800" y="5435600"/>
          <p14:tracePt t="117758" x="1314450" y="5441950"/>
          <p14:tracePt t="117797" x="1308100" y="5448300"/>
          <p14:tracePt t="117829" x="1308100" y="5454650"/>
          <p14:tracePt t="117837" x="1308100" y="5461000"/>
          <p14:tracePt t="117845" x="1314450" y="5473700"/>
          <p14:tracePt t="117853" x="1320800" y="5486400"/>
          <p14:tracePt t="117858" x="1339850" y="5505450"/>
          <p14:tracePt t="117875" x="1365250" y="5524500"/>
          <p14:tracePt t="117892" x="1390650" y="5556250"/>
          <p14:tracePt t="117909" x="1504950" y="5613400"/>
          <p14:tracePt t="117927" x="1644650" y="5676900"/>
          <p14:tracePt t="117942" x="1835150" y="5746750"/>
          <p14:tracePt t="117959" x="2057400" y="5810250"/>
          <p14:tracePt t="117977" x="2279650" y="5867400"/>
          <p14:tracePt t="117992" x="2432050" y="5892800"/>
          <p14:tracePt t="118009" x="2546350" y="5899150"/>
          <p14:tracePt t="118025" x="2584450" y="5899150"/>
          <p14:tracePt t="118042" x="2641600" y="5886450"/>
          <p14:tracePt t="118059" x="2762250" y="5848350"/>
          <p14:tracePt t="118076" x="2965450" y="5803900"/>
          <p14:tracePt t="118092" x="3479800" y="5765800"/>
          <p14:tracePt t="118109" x="3670300" y="5746750"/>
          <p14:tracePt t="118127" x="3816350" y="5734050"/>
          <p14:tracePt t="118142" x="3968750" y="5708650"/>
          <p14:tracePt t="118159" x="4070350" y="5695950"/>
          <p14:tracePt t="118176" x="4184650" y="5664200"/>
          <p14:tracePt t="118193" x="4292600" y="5651500"/>
          <p14:tracePt t="118209" x="4406900" y="5638800"/>
          <p14:tracePt t="118226" x="4508500" y="5619750"/>
          <p14:tracePt t="118242" x="4610100" y="5588000"/>
          <p14:tracePt t="118259" x="4711700" y="5556250"/>
          <p14:tracePt t="118277" x="4737100" y="5549900"/>
          <p14:tracePt t="118293" x="4806950" y="5530850"/>
          <p14:tracePt t="118310" x="4864100" y="5524500"/>
          <p14:tracePt t="118326" x="4984750" y="5505450"/>
          <p14:tracePt t="118343" x="5099050" y="5499100"/>
          <p14:tracePt t="118359" x="5200650" y="5486400"/>
          <p14:tracePt t="118376" x="5238750" y="5473700"/>
          <p14:tracePt t="118393" x="5257800" y="5461000"/>
          <p14:tracePt t="118410" x="5270500" y="5448300"/>
          <p14:tracePt t="118445" x="5270500" y="5435600"/>
          <p14:tracePt t="118446" x="5270500" y="5422900"/>
          <p14:tracePt t="118460" x="5264150" y="5403850"/>
          <p14:tracePt t="118460" x="5245100" y="5384800"/>
          <p14:tracePt t="118477" x="5213350" y="5353050"/>
          <p14:tracePt t="118493" x="5130800" y="5289550"/>
          <p14:tracePt t="118510" x="5022850" y="5238750"/>
          <p14:tracePt t="118526" x="4914900" y="5175250"/>
          <p14:tracePt t="118543" x="4775200" y="5111750"/>
          <p14:tracePt t="118560" x="4641850" y="5054600"/>
          <p14:tracePt t="118577" x="4603750" y="5029200"/>
          <p14:tracePt t="118593" x="4349750" y="4946650"/>
          <p14:tracePt t="118610" x="4286250" y="4933950"/>
          <p14:tracePt t="118626" x="4184650" y="4921250"/>
          <p14:tracePt t="118644" x="4013200" y="4902200"/>
          <p14:tracePt t="118660" x="3778250" y="4883150"/>
          <p14:tracePt t="118677" x="3416300" y="4851400"/>
          <p14:tracePt t="118693" x="3194050" y="4845050"/>
          <p14:tracePt t="118710" x="2857500" y="4845050"/>
          <p14:tracePt t="118727" x="2705100" y="4864100"/>
          <p14:tracePt t="118743" x="2584450" y="4883150"/>
          <p14:tracePt t="118760" x="2387600" y="4889500"/>
          <p14:tracePt t="118777" x="2311400" y="4895850"/>
          <p14:tracePt t="118793" x="1987550" y="4921250"/>
          <p14:tracePt t="118810" x="1809750" y="4946650"/>
          <p14:tracePt t="118828" x="1758950" y="4953000"/>
          <p14:tracePt t="118843" x="1663700" y="4984750"/>
          <p14:tracePt t="118861" x="1587500" y="4997450"/>
          <p14:tracePt t="118877" x="1447800" y="5029200"/>
          <p14:tracePt t="118894" x="1282700" y="5054600"/>
          <p14:tracePt t="118910" x="1073150" y="5086350"/>
          <p14:tracePt t="118927" x="1016000" y="5092700"/>
          <p14:tracePt t="118944" x="1009650" y="5099050"/>
          <p14:tracePt t="119173" x="1022350" y="5099050"/>
          <p14:tracePt t="119181" x="1035050" y="5099050"/>
          <p14:tracePt t="119197" x="1066800" y="5092700"/>
          <p14:tracePt t="119197" x="0" y="0"/>
        </p14:tracePtLst>
        <p14:tracePtLst>
          <p14:tracePt t="120478" x="2647950" y="5594350"/>
          <p14:tracePt t="120492" x="2654300" y="5594350"/>
          <p14:tracePt t="120501" x="2660650" y="5594350"/>
          <p14:tracePt t="120517" x="2667000" y="5594350"/>
          <p14:tracePt t="120581" x="2667000" y="5600700"/>
          <p14:tracePt t="120590" x="2673350" y="5600700"/>
          <p14:tracePt t="120606" x="2686050" y="5600700"/>
          <p14:tracePt t="120613" x="2692400" y="5600700"/>
          <p14:tracePt t="120629" x="2705100" y="5600700"/>
          <p14:tracePt t="120656" x="2711450" y="5607050"/>
          <p14:tracePt t="120661" x="2730500" y="5619750"/>
          <p14:tracePt t="120669" x="2749550" y="5638800"/>
          <p14:tracePt t="120680" x="2774950" y="5683250"/>
          <p14:tracePt t="120701" x="2832100" y="5753100"/>
          <p14:tracePt t="120717" x="2870200" y="5791200"/>
          <p14:tracePt t="120733" x="2889250" y="5829300"/>
          <p14:tracePt t="120749" x="2933700" y="5873750"/>
          <p14:tracePt t="120765" x="2940050" y="5911850"/>
          <p14:tracePt t="120780" x="2946400" y="5937250"/>
          <p14:tracePt t="120797" x="2997200" y="6076950"/>
          <p14:tracePt t="120814" x="3022600" y="6172200"/>
          <p14:tracePt t="120830" x="3041650" y="6242050"/>
          <p14:tracePt t="120847" x="3054350" y="6280150"/>
          <p14:tracePt t="120863" x="3067050" y="6311900"/>
          <p14:tracePt t="120880" x="3073400" y="6318250"/>
          <p14:tracePt t="120897" x="3079750" y="6375400"/>
          <p14:tracePt t="120914" x="3098800" y="6451600"/>
          <p14:tracePt t="120930" x="3117850" y="6502400"/>
          <p14:tracePt t="120947" x="3124200" y="6527800"/>
          <p14:tracePt t="121189" x="3136900" y="6527800"/>
          <p14:tracePt t="121205" x="3149600" y="6521450"/>
          <p14:tracePt t="121213" x="3219450" y="6470650"/>
          <p14:tracePt t="121223" x="3244850" y="6457950"/>
          <p14:tracePt t="121231" x="3302000" y="6438900"/>
          <p14:tracePt t="121247" x="3371850" y="6413500"/>
          <p14:tracePt t="121264" x="3505200" y="6388100"/>
          <p14:tracePt t="121281" x="3670300" y="6381750"/>
          <p14:tracePt t="121298" x="3790950" y="6375400"/>
          <p14:tracePt t="121314" x="3886200" y="6375400"/>
          <p14:tracePt t="121331" x="3987800" y="6381750"/>
          <p14:tracePt t="121348" x="4146550" y="6400800"/>
          <p14:tracePt t="121364" x="4330700" y="6426200"/>
          <p14:tracePt t="121381" x="4400550" y="6432550"/>
          <p14:tracePt t="121398" x="4641850" y="6451600"/>
          <p14:tracePt t="121414" x="4699000" y="6464300"/>
          <p14:tracePt t="121432" x="4724400" y="6464300"/>
          <p14:tracePt t="121485" x="4743450" y="6464300"/>
          <p14:tracePt t="121493" x="4762500" y="6464300"/>
          <p14:tracePt t="121493" x="4794250" y="6464300"/>
          <p14:tracePt t="121509" x="4826000" y="6470650"/>
          <p14:tracePt t="121517" x="4876800" y="6477000"/>
          <p14:tracePt t="121531" x="4927600" y="6477000"/>
          <p14:tracePt t="121532" x="5010150" y="6483350"/>
          <p14:tracePt t="121548" x="5060950" y="6483350"/>
          <p14:tracePt t="121565" x="5073650" y="6483350"/>
          <p14:tracePt t="121581" x="5080000" y="6483350"/>
          <p14:tracePt t="121598" x="5086350" y="6483350"/>
          <p14:tracePt t="121615" x="5124450" y="6483350"/>
          <p14:tracePt t="121631" x="5149850" y="6483350"/>
          <p14:tracePt t="121648" x="5194300" y="6483350"/>
          <p14:tracePt t="121665" x="5238750" y="6489700"/>
          <p14:tracePt t="121682" x="5251450" y="6489700"/>
          <p14:tracePt t="121699" x="5264150" y="6489700"/>
          <p14:tracePt t="121901" x="5270500" y="6489700"/>
          <p14:tracePt t="121909" x="5276850" y="6489700"/>
          <p14:tracePt t="121917" x="5283200" y="6489700"/>
          <p14:tracePt t="121924" x="5289550" y="6489700"/>
          <p14:tracePt t="121932" x="5340350" y="6489700"/>
          <p14:tracePt t="121950" x="5410200" y="6502400"/>
          <p14:tracePt t="121965" x="5537200" y="6534150"/>
          <p14:tracePt t="121982" x="5613400" y="6559550"/>
          <p14:tracePt t="121999" x="5969000" y="6648450"/>
          <p14:tracePt t="122016" x="6153150" y="6692900"/>
          <p14:tracePt t="122032" x="6184900" y="6699250"/>
          <p14:tracePt t="122101" x="6197600" y="6699250"/>
          <p14:tracePt t="122117" x="6203950" y="6686550"/>
          <p14:tracePt t="122125" x="6210300" y="6686550"/>
          <p14:tracePt t="122141" x="6216650" y="6667500"/>
          <p14:tracePt t="122142" x="6223000" y="6661150"/>
          <p14:tracePt t="12214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life relationships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Can simplify relative activities based on half life relationships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No daughter decay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No activity from daughter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Number of daughter atoms due to parent decay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/>
              <a:t>Daughter Radioactive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No Equilibrium</a:t>
            </a:r>
          </a:p>
          <a:p>
            <a:pPr lvl="1">
              <a:lnSpc>
                <a:spcPct val="80000"/>
              </a:lnSpc>
            </a:pPr>
            <a:r>
              <a:rPr lang="en-US" sz="2600" dirty="0"/>
              <a:t>I</a:t>
            </a:r>
            <a:r>
              <a:rPr lang="en-US" sz="2600" dirty="0" smtClean="0"/>
              <a:t>f parent is shorter-lived than daughter (</a:t>
            </a:r>
            <a:r>
              <a:rPr lang="en-US" sz="2600" dirty="0" smtClean="0">
                <a:sym typeface="Symbol" pitchFamily="18" charset="2"/>
              </a:rPr>
              <a:t></a:t>
            </a:r>
            <a:r>
              <a:rPr lang="en-US" sz="2600" baseline="-25000" dirty="0" smtClean="0">
                <a:sym typeface="Symbol" pitchFamily="18" charset="2"/>
              </a:rPr>
              <a:t>1</a:t>
            </a:r>
            <a:r>
              <a:rPr lang="en-US" sz="2600" dirty="0" smtClean="0">
                <a:sym typeface="Symbol" pitchFamily="18" charset="2"/>
              </a:rPr>
              <a:t></a:t>
            </a:r>
            <a:r>
              <a:rPr lang="en-US" sz="2600" baseline="-25000" dirty="0" smtClean="0">
                <a:sym typeface="Symbol" pitchFamily="18" charset="2"/>
              </a:rPr>
              <a:t>2</a:t>
            </a:r>
            <a:r>
              <a:rPr lang="en-US" sz="2600" dirty="0" smtClean="0">
                <a:sym typeface="Symbol" pitchFamily="18" charset="2"/>
              </a:rPr>
              <a:t>)</a:t>
            </a:r>
          </a:p>
          <a:p>
            <a:pPr lvl="2">
              <a:lnSpc>
                <a:spcPct val="80000"/>
              </a:lnSpc>
            </a:pPr>
            <a:r>
              <a:rPr lang="en-US" sz="2600" dirty="0" smtClean="0">
                <a:sym typeface="Symbol" pitchFamily="18" charset="2"/>
              </a:rPr>
              <a:t>no equilibrium attained at any time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>
                <a:sym typeface="Symbol" pitchFamily="18" charset="2"/>
              </a:rPr>
              <a:t>Daughter reaches maximum activity when </a:t>
            </a:r>
            <a:r>
              <a:rPr lang="en-US" sz="2600" baseline="-25000" dirty="0" smtClean="0">
                <a:sym typeface="Symbol" pitchFamily="18" charset="2"/>
              </a:rPr>
              <a:t>1</a:t>
            </a:r>
            <a:r>
              <a:rPr lang="en-US" sz="2600" dirty="0" smtClean="0">
                <a:sym typeface="Symbol" pitchFamily="18" charset="2"/>
              </a:rPr>
              <a:t>N</a:t>
            </a:r>
            <a:r>
              <a:rPr lang="en-US" sz="2600" baseline="-25000" dirty="0" smtClean="0">
                <a:sym typeface="Symbol" pitchFamily="18" charset="2"/>
              </a:rPr>
              <a:t>1</a:t>
            </a:r>
            <a:r>
              <a:rPr lang="en-US" sz="2600" dirty="0" smtClean="0">
                <a:sym typeface="Symbol" pitchFamily="18" charset="2"/>
              </a:rPr>
              <a:t>=</a:t>
            </a:r>
            <a:r>
              <a:rPr lang="en-US" sz="2600" baseline="-25000" dirty="0" smtClean="0">
                <a:sym typeface="Symbol" pitchFamily="18" charset="2"/>
              </a:rPr>
              <a:t>2</a:t>
            </a:r>
            <a:r>
              <a:rPr lang="en-US" sz="2600" dirty="0" smtClean="0">
                <a:sym typeface="Symbol" pitchFamily="18" charset="2"/>
              </a:rPr>
              <a:t>N</a:t>
            </a:r>
            <a:r>
              <a:rPr lang="en-US" sz="2600" baseline="-25000" dirty="0" smtClean="0">
                <a:sym typeface="Symbol" pitchFamily="18" charset="2"/>
              </a:rPr>
              <a:t>2</a:t>
            </a:r>
            <a:endParaRPr lang="en-US" sz="2600" dirty="0" smtClean="0">
              <a:sym typeface="Symbol" pitchFamily="18" charset="2"/>
            </a:endParaRP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All parents decay, then decay is based on daughter 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813125"/>
              </p:ext>
            </p:extLst>
          </p:nvPr>
        </p:nvGraphicFramePr>
        <p:xfrm>
          <a:off x="5410200" y="2057400"/>
          <a:ext cx="2573338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1" name="Equation" r:id="rId6" imgW="1130040" imgH="241200" progId="Equation.3">
                  <p:embed/>
                </p:oleObj>
              </mc:Choice>
              <mc:Fallback>
                <p:oleObj name="Equation" r:id="rId6" imgW="1130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057400"/>
                        <a:ext cx="2573338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3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02"/>
    </mc:Choice>
    <mc:Fallback xmlns="">
      <p:transition spd="slow" advTm="7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36" x="5518150" y="2425700"/>
          <p14:tracePt t="19561" x="5530850" y="2425700"/>
          <p14:tracePt t="19569" x="5549900" y="2432050"/>
          <p14:tracePt t="19577" x="5594350" y="2457450"/>
          <p14:tracePt t="19593" x="5676900" y="2495550"/>
          <p14:tracePt t="19609" x="5753100" y="2527300"/>
          <p14:tracePt t="19625" x="5778500" y="2540000"/>
          <p14:tracePt t="19633" x="5829300" y="2552700"/>
          <p14:tracePt t="19649" x="5848350" y="2559050"/>
          <p14:tracePt t="19665" x="5962650" y="2590800"/>
          <p14:tracePt t="19681" x="6026150" y="2609850"/>
          <p14:tracePt t="19695" x="6096000" y="2622550"/>
          <p14:tracePt t="19721" x="6102350" y="2622550"/>
          <p14:tracePt t="19793" x="6115050" y="2622550"/>
          <p14:tracePt t="19825" x="6127750" y="2622550"/>
          <p14:tracePt t="19841" x="6134100" y="2622550"/>
          <p14:tracePt t="19857" x="6153150" y="2628900"/>
          <p14:tracePt t="19870" x="6165850" y="2628900"/>
          <p14:tracePt t="19871" x="6172200" y="2628900"/>
          <p14:tracePt t="19877" x="6203950" y="2635250"/>
          <p14:tracePt t="19894" x="6273800" y="2641600"/>
          <p14:tracePt t="19911" x="6286500" y="2641600"/>
          <p14:tracePt t="19927" x="6330950" y="2647950"/>
          <p14:tracePt t="19944" x="6527800" y="2667000"/>
          <p14:tracePt t="19961" x="6737350" y="2686050"/>
          <p14:tracePt t="19978" x="6927850" y="2692400"/>
          <p14:tracePt t="19994" x="7112000" y="2698750"/>
          <p14:tracePt t="20011" x="7245350" y="2698750"/>
          <p14:tracePt t="20028" x="7346950" y="2692400"/>
          <p14:tracePt t="20044" x="7353300" y="2692400"/>
          <p14:tracePt t="20061" x="7442200" y="2686050"/>
          <p14:tracePt t="20078" x="7524750" y="2679700"/>
          <p14:tracePt t="20095" x="7639050" y="2667000"/>
          <p14:tracePt t="20111" x="7886700" y="2647950"/>
          <p14:tracePt t="20128" x="7981950" y="2641600"/>
          <p14:tracePt t="20145" x="8032750" y="2635250"/>
          <p14:tracePt t="20161" x="8064500" y="2622550"/>
          <p14:tracePt t="20178" x="8140700" y="2603500"/>
          <p14:tracePt t="20195" x="8204200" y="2590800"/>
          <p14:tracePt t="20211" x="8280400" y="2578100"/>
          <p14:tracePt t="20228" x="8331200" y="2559050"/>
          <p14:tracePt t="20245" x="8343900" y="2559050"/>
          <p14:tracePt t="20262" x="8350250" y="2559050"/>
          <p14:tracePt t="20305" x="8350250" y="2552700"/>
          <p14:tracePt t="20329" x="8350250" y="2540000"/>
          <p14:tracePt t="20337" x="8337550" y="2520950"/>
          <p14:tracePt t="20345" x="8293100" y="2463800"/>
          <p14:tracePt t="20354" x="8267700" y="2444750"/>
          <p14:tracePt t="20362" x="8242300" y="2406650"/>
          <p14:tracePt t="20378" x="8210550" y="2368550"/>
          <p14:tracePt t="20395" x="8191500" y="2343150"/>
          <p14:tracePt t="20412" x="8166100" y="2311400"/>
          <p14:tracePt t="20428" x="8134350" y="2273300"/>
          <p14:tracePt t="20445" x="8115300" y="2260600"/>
          <p14:tracePt t="20462" x="8020050" y="2197100"/>
          <p14:tracePt t="20479" x="7943850" y="2139950"/>
          <p14:tracePt t="20495" x="7880350" y="2101850"/>
          <p14:tracePt t="20512" x="7791450" y="2063750"/>
          <p14:tracePt t="20528" x="7734300" y="2032000"/>
          <p14:tracePt t="20546" x="7702550" y="2032000"/>
          <p14:tracePt t="20562" x="7645400" y="2019300"/>
          <p14:tracePt t="20579" x="7600950" y="2012950"/>
          <p14:tracePt t="20596" x="7512050" y="2006600"/>
          <p14:tracePt t="20612" x="7423150" y="2006600"/>
          <p14:tracePt t="20629" x="7353300" y="2006600"/>
          <p14:tracePt t="20645" x="7334250" y="2006600"/>
          <p14:tracePt t="20662" x="7169150" y="2019300"/>
          <p14:tracePt t="20679" x="7067550" y="2025650"/>
          <p14:tracePt t="20696" x="6946900" y="2032000"/>
          <p14:tracePt t="20712" x="6800850" y="2044700"/>
          <p14:tracePt t="20729" x="6711950" y="2057400"/>
          <p14:tracePt t="20746" x="6610350" y="2076450"/>
          <p14:tracePt t="20762" x="6445250" y="2114550"/>
          <p14:tracePt t="20779" x="6280150" y="2146300"/>
          <p14:tracePt t="20796" x="6102350" y="2165350"/>
          <p14:tracePt t="20813" x="5962650" y="2171700"/>
          <p14:tracePt t="20829" x="5842000" y="2171700"/>
          <p14:tracePt t="20846" x="5721350" y="2171700"/>
          <p14:tracePt t="20863" x="5632450" y="2171700"/>
          <p14:tracePt t="20879" x="5619750" y="2171700"/>
          <p14:tracePt t="20896" x="5594350" y="2171700"/>
          <p14:tracePt t="20913" x="5556250" y="2184400"/>
          <p14:tracePt t="20929" x="5530850" y="2190750"/>
          <p14:tracePt t="20946" x="5486400" y="2209800"/>
          <p14:tracePt t="20963" x="5422900" y="2241550"/>
          <p14:tracePt t="20979" x="5346700" y="2273300"/>
          <p14:tracePt t="20996" x="5270500" y="2311400"/>
          <p14:tracePt t="21013" x="5187950" y="2362200"/>
          <p14:tracePt t="21030" x="5080000" y="2406650"/>
          <p14:tracePt t="21046" x="5067300" y="2413000"/>
          <p14:tracePt t="21153" x="5067300" y="2419350"/>
          <p14:tracePt t="21161" x="5137150" y="2457450"/>
          <p14:tracePt t="21180" x="5213350" y="2501900"/>
          <p14:tracePt t="21180" x="5334000" y="2559050"/>
          <p14:tracePt t="21196" x="5492750" y="2635250"/>
          <p14:tracePt t="21213" x="5626100" y="2692400"/>
          <p14:tracePt t="21230" x="5772150" y="2736850"/>
          <p14:tracePt t="21246" x="5924550" y="2755900"/>
          <p14:tracePt t="21263" x="6007100" y="2762250"/>
          <p14:tracePt t="21280" x="6032500" y="2762250"/>
          <p14:tracePt t="21297" x="6051550" y="2762250"/>
          <p14:tracePt t="21313" x="6083300" y="2749550"/>
          <p14:tracePt t="21330" x="6096000" y="2743200"/>
          <p14:tracePt t="21346" x="6127750" y="2717800"/>
          <p14:tracePt t="21363" x="6153150" y="2692400"/>
          <p14:tracePt t="21380" x="6159500" y="2686050"/>
          <p14:tracePt t="21397" x="6159500" y="2667000"/>
          <p14:tracePt t="21413" x="6159500" y="2641600"/>
          <p14:tracePt t="21430" x="6159500" y="2616200"/>
          <p14:tracePt t="21447" x="6146800" y="2584450"/>
          <p14:tracePt t="21463" x="6140450" y="2571750"/>
          <p14:tracePt t="21480" x="6102350" y="2508250"/>
          <p14:tracePt t="21497" x="6076950" y="2489200"/>
          <p14:tracePt t="21514" x="6064250" y="2470150"/>
          <p14:tracePt t="21530" x="6032500" y="2457450"/>
          <p14:tracePt t="21547" x="5981700" y="2419350"/>
          <p14:tracePt t="21564" x="5930900" y="2387600"/>
          <p14:tracePt t="21580" x="5918200" y="2381250"/>
          <p14:tracePt t="21625" x="5911850" y="2381250"/>
          <p14:tracePt t="21649" x="5905500" y="2381250"/>
          <p14:tracePt t="21665" x="5899150" y="2381250"/>
          <p14:tracePt t="21673" x="5886450" y="2381250"/>
          <p14:tracePt t="21681" x="5886450" y="2387600"/>
          <p14:tracePt t="21697" x="5880100" y="2393950"/>
          <p14:tracePt t="21698" x="5854700" y="2425700"/>
          <p14:tracePt t="21714" x="5791200" y="2514600"/>
          <p14:tracePt t="21730" x="5715000" y="2590800"/>
          <p14:tracePt t="21747" x="5676900" y="2660650"/>
          <p14:tracePt t="21764" x="5657850" y="2673350"/>
          <p14:tracePt t="21781" x="5638800" y="2698750"/>
          <p14:tracePt t="21797" x="5613400" y="2705100"/>
          <p14:tracePt t="21815" x="5600700" y="2705100"/>
          <p14:tracePt t="21945" x="5588000" y="2705100"/>
          <p14:tracePt t="22041" x="5588000" y="2698750"/>
          <p14:tracePt t="22051" x="5588000" y="2692400"/>
          <p14:tracePt t="22073" x="5588000" y="2686050"/>
          <p14:tracePt t="22081" x="5588000" y="2673350"/>
          <p14:tracePt t="22084" x="5588000" y="2654300"/>
          <p14:tracePt t="22098" x="5581650" y="2628900"/>
          <p14:tracePt t="22115" x="5581650" y="2603500"/>
          <p14:tracePt t="22131" x="5581650" y="2590800"/>
          <p14:tracePt t="22148" x="5575300" y="2578100"/>
          <p14:tracePt t="22165" x="5575300" y="2571750"/>
          <p14:tracePt t="22201" x="5575300" y="2565400"/>
          <p14:tracePt t="22215" x="5575300" y="2559050"/>
          <p14:tracePt t="22215" x="5575300" y="2552700"/>
          <p14:tracePt t="22231" x="5575300" y="2546350"/>
          <p14:tracePt t="22248" x="5575300" y="2533650"/>
          <p14:tracePt t="22457" x="5619750" y="2546350"/>
          <p14:tracePt t="22465" x="5664200" y="2559050"/>
          <p14:tracePt t="22497" x="5676900" y="2559050"/>
          <p14:tracePt t="22713" x="5683250" y="2559050"/>
          <p14:tracePt t="22729" x="5689600" y="2559050"/>
          <p14:tracePt t="22738" x="5702300" y="2559050"/>
          <p14:tracePt t="22740" x="5715000" y="2571750"/>
          <p14:tracePt t="22749" x="5835650" y="2603500"/>
          <p14:tracePt t="22765" x="6013450" y="2647950"/>
          <p14:tracePt t="22782" x="6127750" y="2667000"/>
          <p14:tracePt t="22799" x="6184900" y="2667000"/>
          <p14:tracePt t="22816" x="6191250" y="2667000"/>
          <p14:tracePt t="22816" x="6203950" y="2667000"/>
          <p14:tracePt t="22857" x="6216650" y="2667000"/>
          <p14:tracePt t="22866" x="6229350" y="2667000"/>
          <p14:tracePt t="22882" x="6242050" y="2667000"/>
          <p14:tracePt t="22883" x="6267450" y="2667000"/>
          <p14:tracePt t="22899" x="6286500" y="2667000"/>
          <p14:tracePt t="22916" x="6311900" y="2660650"/>
          <p14:tracePt t="22932" x="6337300" y="2654300"/>
          <p14:tracePt t="22949" x="6362700" y="2647950"/>
          <p14:tracePt t="22966" x="6369050" y="2641600"/>
          <p14:tracePt t="23001" x="6375400" y="2641600"/>
          <p14:tracePt t="23017" x="6388100" y="2641600"/>
          <p14:tracePt t="23025" x="6394450" y="2635250"/>
          <p14:tracePt t="23033" x="6413500" y="2622550"/>
          <p14:tracePt t="23049" x="6419850" y="2622550"/>
          <p14:tracePt t="23066" x="6426200" y="2622550"/>
          <p14:tracePt t="23113" x="6432550" y="2616200"/>
          <p14:tracePt t="23201" x="6438900" y="2616200"/>
          <p14:tracePt t="23209" x="6445250" y="2609850"/>
          <p14:tracePt t="23241" x="6451600" y="2603500"/>
          <p14:tracePt t="23266" x="6457950" y="2603500"/>
          <p14:tracePt t="23313" x="6464300" y="2603500"/>
          <p14:tracePt t="23377" x="6470650" y="2603500"/>
          <p14:tracePt t="23785" x="6477000" y="2597150"/>
          <p14:tracePt t="23810" x="6483350" y="2597150"/>
          <p14:tracePt t="23817" x="6489700" y="2590800"/>
          <p14:tracePt t="23825" x="6496050" y="2590800"/>
          <p14:tracePt t="23835" x="6508750" y="2590800"/>
          <p14:tracePt t="23837" x="6527800" y="2584450"/>
          <p14:tracePt t="23851" x="6546850" y="2584450"/>
          <p14:tracePt t="23868" x="6591300" y="2584450"/>
          <p14:tracePt t="23884" x="6661150" y="2578100"/>
          <p14:tracePt t="23901" x="6692900" y="2578100"/>
          <p14:tracePt t="23917" x="6711950" y="2578100"/>
          <p14:tracePt t="23934" x="6737350" y="2578100"/>
          <p14:tracePt t="23951" x="6750050" y="2578100"/>
          <p14:tracePt t="23968" x="6756400" y="2584450"/>
          <p14:tracePt t="24081" x="6762750" y="2584450"/>
          <p14:tracePt t="24121" x="6775450" y="2584450"/>
          <p14:tracePt t="24225" x="6781800" y="2584450"/>
          <p14:tracePt t="24257" x="6788150" y="2578100"/>
          <p14:tracePt t="24273" x="6800850" y="2571750"/>
          <p14:tracePt t="24281" x="6813550" y="2565400"/>
          <p14:tracePt t="24289" x="6813550" y="2559050"/>
          <p14:tracePt t="24297" x="6819900" y="2552700"/>
          <p14:tracePt t="24302" x="6832600" y="2546350"/>
          <p14:tracePt t="24318" x="6845300" y="2533650"/>
          <p14:tracePt t="24335" x="6864350" y="2520950"/>
          <p14:tracePt t="24457" x="6870700" y="2514600"/>
          <p14:tracePt t="24465" x="6877050" y="2508250"/>
          <p14:tracePt t="24505" x="6877050" y="2501900"/>
          <p14:tracePt t="24521" x="6877050" y="2495550"/>
          <p14:tracePt t="24545" x="6877050" y="2489200"/>
          <p14:tracePt t="24553" x="6877050" y="2476500"/>
          <p14:tracePt t="24585" x="6877050" y="2463800"/>
          <p14:tracePt t="24609" x="6877050" y="2451100"/>
          <p14:tracePt t="24628" x="6877050" y="2444750"/>
          <p14:tracePt t="24641" x="6877050" y="2432050"/>
          <p14:tracePt t="24665" x="6877050" y="2425700"/>
          <p14:tracePt t="24673" x="6877050" y="2419350"/>
          <p14:tracePt t="24681" x="6877050" y="2406650"/>
          <p14:tracePt t="24705" x="6877050" y="2400300"/>
          <p14:tracePt t="24713" x="6877050" y="2393950"/>
          <p14:tracePt t="24720" x="6877050" y="2381250"/>
          <p14:tracePt t="24735" x="6870700" y="2362200"/>
          <p14:tracePt t="24752" x="6870700" y="2349500"/>
          <p14:tracePt t="24769" x="6870700" y="2336800"/>
          <p14:tracePt t="24817" x="6870700" y="2330450"/>
          <p14:tracePt t="24841" x="6870700" y="2324100"/>
          <p14:tracePt t="24865" x="6870700" y="2317750"/>
          <p14:tracePt t="24889" x="6877050" y="2311400"/>
          <p14:tracePt t="24930" x="6877050" y="2305050"/>
          <p14:tracePt t="24963" x="6877050" y="2292350"/>
          <p14:tracePt t="25075" x="6877050" y="2286000"/>
          <p14:tracePt t="25139" x="6870700" y="2286000"/>
          <p14:tracePt t="25171" x="6864350" y="2292350"/>
          <p14:tracePt t="25179" x="6864350" y="2298700"/>
          <p14:tracePt t="25188" x="6864350" y="2305050"/>
          <p14:tracePt t="25189" x="6858000" y="2311400"/>
          <p14:tracePt t="25205" x="6858000" y="2324100"/>
          <p14:tracePt t="25222" x="6858000" y="2349500"/>
          <p14:tracePt t="25238" x="6851650" y="2387600"/>
          <p14:tracePt t="25255" x="6845300" y="2444750"/>
          <p14:tracePt t="25273" x="6838950" y="2463800"/>
          <p14:tracePt t="25288" x="6838950" y="2476500"/>
          <p14:tracePt t="25331" x="6838950" y="2482850"/>
          <p14:tracePt t="25355" x="6838950" y="2489200"/>
          <p14:tracePt t="25364" x="6838950" y="2501900"/>
          <p14:tracePt t="25364" x="6838950" y="2508250"/>
          <p14:tracePt t="25372" x="6838950" y="2520950"/>
          <p14:tracePt t="25427" x="6838950" y="2527300"/>
          <p14:tracePt t="25437" x="6838950" y="2533650"/>
          <p14:tracePt t="25443" x="6845300" y="2533650"/>
          <p14:tracePt t="25451" x="6851650" y="2533650"/>
          <p14:tracePt t="25455" x="6851650" y="2546350"/>
          <p14:tracePt t="25472" x="6877050" y="2578100"/>
          <p14:tracePt t="25489" x="6883400" y="2584450"/>
          <p14:tracePt t="25505" x="6889750" y="2597150"/>
          <p14:tracePt t="25875" x="6902450" y="2597150"/>
          <p14:tracePt t="25883" x="6927850" y="2584450"/>
          <p14:tracePt t="25892" x="6972300" y="2578100"/>
          <p14:tracePt t="25907" x="7029450" y="2565400"/>
          <p14:tracePt t="25923" x="7054850" y="2559050"/>
          <p14:tracePt t="25923" x="7086600" y="2546350"/>
          <p14:tracePt t="25939" x="7112000" y="2540000"/>
          <p14:tracePt t="25956" x="7131050" y="2533650"/>
          <p14:tracePt t="26027" x="7137400" y="2527300"/>
          <p14:tracePt t="26060" x="7143750" y="2520950"/>
          <p14:tracePt t="26067" x="7150100" y="2514600"/>
          <p14:tracePt t="26099" x="7150100" y="2508250"/>
          <p14:tracePt t="26267" x="7156450" y="2508250"/>
          <p14:tracePt t="26283" x="7169150" y="2501900"/>
          <p14:tracePt t="26299" x="7181850" y="2501900"/>
          <p14:tracePt t="26315" x="7188200" y="2501900"/>
          <p14:tracePt t="26347" x="7194550" y="2501900"/>
          <p14:tracePt t="26366" x="7207250" y="2501900"/>
          <p14:tracePt t="26373" x="7213600" y="2501900"/>
          <p14:tracePt t="26374" x="7245350" y="2501900"/>
          <p14:tracePt t="26390" x="7258050" y="2501900"/>
          <p14:tracePt t="26407" x="7264400" y="2501900"/>
          <p14:tracePt t="26475" x="7270750" y="2501900"/>
          <p14:tracePt t="26499" x="7277100" y="2495550"/>
          <p14:tracePt t="26523" x="7289800" y="2489200"/>
          <p14:tracePt t="26539" x="7308850" y="2476500"/>
          <p14:tracePt t="26550" x="7315200" y="2476500"/>
          <p14:tracePt t="26557" x="7327900" y="2470150"/>
          <p14:tracePt t="26575" x="7327900" y="2463800"/>
          <p14:tracePt t="26590" x="7340600" y="2457450"/>
          <p14:tracePt t="26607" x="7340600" y="2451100"/>
          <p14:tracePt t="26624" x="7346950" y="2451100"/>
          <p14:tracePt t="26659" x="7353300" y="2438400"/>
          <p14:tracePt t="26843" x="7359650" y="2438400"/>
          <p14:tracePt t="26867" x="7366000" y="2432050"/>
          <p14:tracePt t="26883" x="7372350" y="2413000"/>
          <p14:tracePt t="26891" x="7385050" y="2387600"/>
          <p14:tracePt t="26907" x="7391400" y="2374900"/>
          <p14:tracePt t="26924" x="7391400" y="2368550"/>
          <p14:tracePt t="26925" x="7397750" y="2362200"/>
          <p14:tracePt t="26941" x="7397750" y="2349500"/>
          <p14:tracePt t="26958" x="7404100" y="2343150"/>
          <p14:tracePt t="26975" x="7404100" y="2336800"/>
          <p14:tracePt t="26993" x="7410450" y="2330450"/>
          <p14:tracePt t="27027" x="7416800" y="2324100"/>
          <p14:tracePt t="27027" x="7416800" y="2317750"/>
          <p14:tracePt t="27067" x="7416800" y="2311400"/>
          <p14:tracePt t="27083" x="7423150" y="2305050"/>
          <p14:tracePt t="27091" x="7423150" y="2298700"/>
          <p14:tracePt t="27107" x="7429500" y="2298700"/>
          <p14:tracePt t="27219" x="7435850" y="2298700"/>
          <p14:tracePt t="27227" x="7442200" y="2298700"/>
          <p14:tracePt t="27235" x="7448550" y="2298700"/>
          <p14:tracePt t="27243" x="7461250" y="2292350"/>
          <p14:tracePt t="27258" x="7480300" y="2286000"/>
          <p14:tracePt t="27299" x="7493000" y="2286000"/>
          <p14:tracePt t="27303" x="7493000" y="2279650"/>
          <p14:tracePt t="27308" x="7505700" y="2279650"/>
          <p14:tracePt t="27347" x="7512050" y="2279650"/>
          <p14:tracePt t="27363" x="7518400" y="2273300"/>
          <p14:tracePt t="27379" x="7524750" y="2273300"/>
          <p14:tracePt t="27403" x="7537450" y="2273300"/>
          <p14:tracePt t="27652" x="7550150" y="2273300"/>
          <p14:tracePt t="27698" x="7562850" y="2273300"/>
          <p14:tracePt t="27723" x="7562850" y="2279650"/>
          <p14:tracePt t="27735" x="7562850" y="2292350"/>
          <p14:tracePt t="27755" x="7562850" y="2298700"/>
          <p14:tracePt t="27779" x="7569200" y="2298700"/>
          <p14:tracePt t="27931" x="7569200" y="2305050"/>
          <p14:tracePt t="27955" x="7569200" y="2317750"/>
          <p14:tracePt t="28059" x="7575550" y="2317750"/>
          <p14:tracePt t="28083" x="7588250" y="2317750"/>
          <p14:tracePt t="28107" x="7594600" y="2324100"/>
          <p14:tracePt t="28115" x="7600950" y="2336800"/>
          <p14:tracePt t="28123" x="7607300" y="2336800"/>
          <p14:tracePt t="28127" x="7613650" y="2336800"/>
          <p14:tracePt t="28143" x="7626350" y="2336800"/>
          <p14:tracePt t="28160" x="7632700" y="2336800"/>
          <p14:tracePt t="28176" x="7645400" y="2336800"/>
          <p14:tracePt t="28193" x="7658100" y="2336800"/>
          <p14:tracePt t="28210" x="7683500" y="2355850"/>
          <p14:tracePt t="28227" x="7702550" y="2355850"/>
          <p14:tracePt t="28244" x="7727950" y="2362200"/>
          <p14:tracePt t="28260" x="7734300" y="2362200"/>
          <p14:tracePt t="28331" x="7747000" y="2362200"/>
          <p14:tracePt t="28340" x="7747000" y="2368550"/>
          <p14:tracePt t="28363" x="7753350" y="2368550"/>
          <p14:tracePt t="28370" x="7759700" y="2374900"/>
          <p14:tracePt t="28378" x="7772400" y="2374900"/>
          <p14:tracePt t="28395" x="7778750" y="2374900"/>
          <p14:tracePt t="28396" x="7791450" y="2374900"/>
          <p14:tracePt t="28467" x="7797800" y="2374900"/>
          <p14:tracePt t="28486" x="7804150" y="2374900"/>
          <p14:tracePt t="28506" x="7816850" y="2374900"/>
          <p14:tracePt t="28531" x="7829550" y="2374900"/>
          <p14:tracePt t="28555" x="7842250" y="2374900"/>
          <p14:tracePt t="28563" x="7848600" y="2374900"/>
          <p14:tracePt t="28570" x="7861300" y="2374900"/>
          <p14:tracePt t="28578" x="7874000" y="2374900"/>
          <p14:tracePt t="28594" x="7931150" y="2362200"/>
          <p14:tracePt t="28611" x="7950200" y="2355850"/>
          <p14:tracePt t="28627" x="7956550" y="2355850"/>
          <p14:tracePt t="28644" x="7962900" y="2349500"/>
          <p14:tracePt t="28660" x="7969250" y="2330450"/>
          <p14:tracePt t="28699" x="7975600" y="2324100"/>
          <p14:tracePt t="28714" x="7975600" y="2311400"/>
          <p14:tracePt t="28723" x="7981950" y="2305050"/>
          <p14:tracePt t="28728" x="7988300" y="2298700"/>
          <p14:tracePt t="28744" x="7988300" y="2286000"/>
          <p14:tracePt t="28761" x="7988300" y="2273300"/>
          <p14:tracePt t="28795" x="7988300" y="2260600"/>
          <p14:tracePt t="28795" x="7988300" y="2247900"/>
          <p14:tracePt t="28835" x="7988300" y="2241550"/>
          <p14:tracePt t="28843" x="7956550" y="2209800"/>
          <p14:tracePt t="28861" x="7950200" y="2197100"/>
          <p14:tracePt t="28861" x="7918450" y="2159000"/>
          <p14:tracePt t="28877" x="7899400" y="2146300"/>
          <p14:tracePt t="28894" x="7874000" y="2120900"/>
          <p14:tracePt t="28912" x="7823200" y="2089150"/>
          <p14:tracePt t="28928" x="7797800" y="2076450"/>
          <p14:tracePt t="28944" x="7766050" y="2076450"/>
          <p14:tracePt t="28961" x="7715250" y="2076450"/>
          <p14:tracePt t="28978" x="7562850" y="2063750"/>
          <p14:tracePt t="28995" x="7423150" y="2051050"/>
          <p14:tracePt t="29011" x="7239000" y="2032000"/>
          <p14:tracePt t="29028" x="7169150" y="2025650"/>
          <p14:tracePt t="29045" x="7118350" y="2025650"/>
          <p14:tracePt t="29061" x="7035800" y="2019300"/>
          <p14:tracePt t="29078" x="6959600" y="2019300"/>
          <p14:tracePt t="29094" x="6858000" y="2012950"/>
          <p14:tracePt t="29111" x="6781800" y="2012950"/>
          <p14:tracePt t="29129" x="6661150" y="2012950"/>
          <p14:tracePt t="29145" x="6616700" y="2019300"/>
          <p14:tracePt t="29161" x="6572250" y="2025650"/>
          <p14:tracePt t="29178" x="6457950" y="2051050"/>
          <p14:tracePt t="29195" x="6343650" y="2082800"/>
          <p14:tracePt t="29212" x="5975350" y="2165350"/>
          <p14:tracePt t="29228" x="5842000" y="2190750"/>
          <p14:tracePt t="29244" x="5797550" y="2203450"/>
          <p14:tracePt t="29261" x="5784850" y="2203450"/>
          <p14:tracePt t="29278" x="5784850" y="2209800"/>
          <p14:tracePt t="29294" x="5778500" y="2216150"/>
          <p14:tracePt t="29331" x="5772150" y="2222500"/>
          <p14:tracePt t="29344" x="5759450" y="2241550"/>
          <p14:tracePt t="29345" x="5753100" y="2273300"/>
          <p14:tracePt t="29361" x="5753100" y="2305050"/>
          <p14:tracePt t="29378" x="5753100" y="2374900"/>
          <p14:tracePt t="29394" x="5765800" y="2413000"/>
          <p14:tracePt t="29412" x="5778500" y="2457450"/>
          <p14:tracePt t="29428" x="5816600" y="2520950"/>
          <p14:tracePt t="29446" x="5835650" y="2540000"/>
          <p14:tracePt t="29462" x="5867400" y="2565400"/>
          <p14:tracePt t="29479" x="5905500" y="2603500"/>
          <p14:tracePt t="29495" x="5969000" y="2635250"/>
          <p14:tracePt t="29512" x="6083300" y="2686050"/>
          <p14:tracePt t="29529" x="6254750" y="2736850"/>
          <p14:tracePt t="29545" x="6673850" y="2863850"/>
          <p14:tracePt t="29562" x="6915150" y="2927350"/>
          <p14:tracePt t="29579" x="7073900" y="2971800"/>
          <p14:tracePt t="29595" x="7258050" y="3003550"/>
          <p14:tracePt t="29612" x="7372350" y="3009900"/>
          <p14:tracePt t="29629" x="7493000" y="3022600"/>
          <p14:tracePt t="29646" x="7683500" y="3016250"/>
          <p14:tracePt t="29662" x="7797800" y="3009900"/>
          <p14:tracePt t="29680" x="7867650" y="3003550"/>
          <p14:tracePt t="29695" x="7956550" y="2997200"/>
          <p14:tracePt t="29712" x="8058150" y="2978150"/>
          <p14:tracePt t="29729" x="8172450" y="2952750"/>
          <p14:tracePt t="29746" x="8229600" y="2940050"/>
          <p14:tracePt t="29746" x="8248650" y="2933700"/>
          <p14:tracePt t="29763" x="8305800" y="2921000"/>
          <p14:tracePt t="29779" x="8362950" y="2901950"/>
          <p14:tracePt t="29796" x="8426450" y="2889250"/>
          <p14:tracePt t="29812" x="8445500" y="2882900"/>
          <p14:tracePt t="29829" x="8451850" y="2876550"/>
          <p14:tracePt t="29846" x="8464550" y="2863850"/>
          <p14:tracePt t="29883" x="8470900" y="2851150"/>
          <p14:tracePt t="29883" x="8470900" y="2838450"/>
          <p14:tracePt t="29896" x="8470900" y="2825750"/>
          <p14:tracePt t="29913" x="8470900" y="2787650"/>
          <p14:tracePt t="29913" x="8470900" y="2774950"/>
          <p14:tracePt t="29931" x="8470900" y="2755900"/>
          <p14:tracePt t="29947" x="8470900" y="2730500"/>
          <p14:tracePt t="29963" x="8470900" y="2692400"/>
          <p14:tracePt t="29979" x="8451850" y="2660650"/>
          <p14:tracePt t="29996" x="8401050" y="2597150"/>
          <p14:tracePt t="30013" x="8375650" y="2552700"/>
          <p14:tracePt t="30029" x="8343900" y="2520950"/>
          <p14:tracePt t="30046" x="8318500" y="2489200"/>
          <p14:tracePt t="30063" x="8216900" y="2406650"/>
          <p14:tracePt t="30080" x="8197850" y="2393950"/>
          <p14:tracePt t="30096" x="8197850" y="2387600"/>
          <p14:tracePt t="30113" x="8178800" y="2381250"/>
          <p14:tracePt t="30130" x="8147050" y="2349500"/>
          <p14:tracePt t="30147" x="8102600" y="2317750"/>
          <p14:tracePt t="30163" x="8070850" y="2298700"/>
          <p14:tracePt t="30180" x="8051800" y="2292350"/>
          <p14:tracePt t="30196" x="8032750" y="2279650"/>
          <p14:tracePt t="30213" x="7969250" y="2260600"/>
          <p14:tracePt t="30230" x="7848600" y="2228850"/>
          <p14:tracePt t="30246" x="7791450" y="2209800"/>
          <p14:tracePt t="30263" x="7620000" y="2165350"/>
          <p14:tracePt t="30280" x="7600950" y="2165350"/>
          <p14:tracePt t="30297" x="7575550" y="2165350"/>
          <p14:tracePt t="30313" x="7537450" y="2165350"/>
          <p14:tracePt t="30330" x="7429500" y="2159000"/>
          <p14:tracePt t="30347" x="7315200" y="2159000"/>
          <p14:tracePt t="30364" x="7270750" y="2159000"/>
          <p14:tracePt t="30380" x="7239000" y="2171700"/>
          <p14:tracePt t="30397" x="7175500" y="2184400"/>
          <p14:tracePt t="30413" x="7080250" y="2209800"/>
          <p14:tracePt t="30430" x="6946900" y="2241550"/>
          <p14:tracePt t="30447" x="6750050" y="2266950"/>
          <p14:tracePt t="30463" x="6534150" y="2292350"/>
          <p14:tracePt t="30480" x="6464300" y="2305050"/>
          <p14:tracePt t="30497" x="6451600" y="2311400"/>
          <p14:tracePt t="30538" x="6445250" y="2311400"/>
          <p14:tracePt t="30546" x="6419850" y="2317750"/>
          <p14:tracePt t="30556" x="6407150" y="2317750"/>
          <p14:tracePt t="30564" x="6330950" y="2324100"/>
          <p14:tracePt t="30580" x="6261100" y="2343150"/>
          <p14:tracePt t="30597" x="6235700" y="2349500"/>
          <p14:tracePt t="30614" x="6223000" y="2349500"/>
          <p14:tracePt t="30674" x="6223000" y="2355850"/>
          <p14:tracePt t="30722" x="6223000" y="2362200"/>
          <p14:tracePt t="30730" x="6280150" y="2400300"/>
          <p14:tracePt t="30747" x="6343650" y="2432050"/>
          <p14:tracePt t="30748" x="6489700" y="2501900"/>
          <p14:tracePt t="30764" x="6686550" y="2559050"/>
          <p14:tracePt t="30781" x="6896100" y="2616200"/>
          <p14:tracePt t="30797" x="7061200" y="2641600"/>
          <p14:tracePt t="30814" x="7156450" y="2647950"/>
          <p14:tracePt t="30832" x="7239000" y="2654300"/>
          <p14:tracePt t="30847" x="7327900" y="2654300"/>
          <p14:tracePt t="30864" x="7505700" y="2654300"/>
          <p14:tracePt t="30882" x="7651750" y="2654300"/>
          <p14:tracePt t="30898" x="7854950" y="2635250"/>
          <p14:tracePt t="30914" x="7962900" y="2622550"/>
          <p14:tracePt t="30932" x="7994650" y="2603500"/>
          <p14:tracePt t="30947" x="8013700" y="2584450"/>
          <p14:tracePt t="30964" x="8045450" y="2552700"/>
          <p14:tracePt t="30980" x="8058150" y="2533650"/>
          <p14:tracePt t="30998" x="8070850" y="2514600"/>
          <p14:tracePt t="31014" x="8070850" y="2495550"/>
          <p14:tracePt t="31031" x="8077200" y="2476500"/>
          <p14:tracePt t="31066" x="8077200" y="2463800"/>
          <p14:tracePt t="31067" x="8058150" y="2444750"/>
          <p14:tracePt t="31081" x="8026400" y="2419350"/>
          <p14:tracePt t="31098" x="7880350" y="2336800"/>
          <p14:tracePt t="31115" x="7747000" y="2260600"/>
          <p14:tracePt t="31131" x="7505700" y="2159000"/>
          <p14:tracePt t="31148" x="7264400" y="2044700"/>
          <p14:tracePt t="31165" x="7131050" y="2006600"/>
          <p14:tracePt t="31181" x="7016750" y="1974850"/>
          <p14:tracePt t="31198" x="6991350" y="1968500"/>
          <p14:tracePt t="31215" x="6985000" y="1968500"/>
          <p14:tracePt t="31466" x="0" y="0"/>
        </p14:tracePtLst>
        <p14:tracePtLst>
          <p14:tracePt t="63622" x="4559300" y="3841750"/>
          <p14:tracePt t="63682" x="4565650" y="3835400"/>
          <p14:tracePt t="63690" x="4572000" y="3835400"/>
          <p14:tracePt t="63698" x="4572000" y="3829050"/>
          <p14:tracePt t="63706" x="4578350" y="3822700"/>
          <p14:tracePt t="63730" x="4584700" y="3816350"/>
          <p14:tracePt t="63914" x="4584700" y="3810000"/>
          <p14:tracePt t="63922" x="4565650" y="3803650"/>
          <p14:tracePt t="63930" x="4546600" y="3803650"/>
          <p14:tracePt t="63938" x="4533900" y="3797300"/>
          <p14:tracePt t="63953" x="4489450" y="3790950"/>
          <p14:tracePt t="63970" x="4432300" y="3784600"/>
          <p14:tracePt t="63987" x="4343400" y="3759200"/>
          <p14:tracePt t="64004" x="4229100" y="3733800"/>
          <p14:tracePt t="64020" x="4013200" y="3670300"/>
          <p14:tracePt t="64038" x="3879850" y="3663950"/>
          <p14:tracePt t="64054" x="3778250" y="3644900"/>
          <p14:tracePt t="64071" x="3689350" y="3638550"/>
          <p14:tracePt t="64087" x="3568700" y="3632200"/>
          <p14:tracePt t="64104" x="3473450" y="3625850"/>
          <p14:tracePt t="64120" x="3314700" y="3613150"/>
          <p14:tracePt t="64138" x="3003550" y="3568700"/>
          <p14:tracePt t="64154" x="2781300" y="3562350"/>
          <p14:tracePt t="64171" x="2686050" y="3562350"/>
          <p14:tracePt t="64188" x="2597150" y="3562350"/>
          <p14:tracePt t="64204" x="2533650" y="3581400"/>
          <p14:tracePt t="64221" x="2489200" y="3587750"/>
          <p14:tracePt t="64237" x="2393950" y="3594100"/>
          <p14:tracePt t="64254" x="2273300" y="3613150"/>
          <p14:tracePt t="64271" x="2228850" y="3632200"/>
          <p14:tracePt t="64288" x="2203450" y="3651250"/>
          <p14:tracePt t="64304" x="2178050" y="3683000"/>
          <p14:tracePt t="64321" x="2165350" y="3695700"/>
          <p14:tracePt t="64321" x="2133600" y="3740150"/>
          <p14:tracePt t="64339" x="2089150" y="3790950"/>
          <p14:tracePt t="64354" x="2070100" y="3810000"/>
          <p14:tracePt t="64371" x="2038350" y="3848100"/>
          <p14:tracePt t="64388" x="2025650" y="3867150"/>
          <p14:tracePt t="64405" x="2006600" y="3898900"/>
          <p14:tracePt t="64421" x="2000250" y="3911600"/>
          <p14:tracePt t="64439" x="2000250" y="3937000"/>
          <p14:tracePt t="64454" x="2000250" y="3968750"/>
          <p14:tracePt t="64471" x="2025650" y="4019550"/>
          <p14:tracePt t="64488" x="2051050" y="4070350"/>
          <p14:tracePt t="64504" x="2076450" y="4146550"/>
          <p14:tracePt t="64521" x="2114550" y="4216400"/>
          <p14:tracePt t="64538" x="2127250" y="4241800"/>
          <p14:tracePt t="64555" x="2139950" y="4254500"/>
          <p14:tracePt t="64571" x="2159000" y="4267200"/>
          <p14:tracePt t="64588" x="2184400" y="4286250"/>
          <p14:tracePt t="64605" x="2247900" y="4330700"/>
          <p14:tracePt t="64622" x="2374900" y="4381500"/>
          <p14:tracePt t="64638" x="2451100" y="4406900"/>
          <p14:tracePt t="64655" x="2546350" y="4457700"/>
          <p14:tracePt t="64672" x="2711450" y="4527550"/>
          <p14:tracePt t="64688" x="3035300" y="4629150"/>
          <p14:tracePt t="64705" x="3448050" y="4730750"/>
          <p14:tracePt t="64721" x="3816350" y="4775200"/>
          <p14:tracePt t="64739" x="4216400" y="4800600"/>
          <p14:tracePt t="64755" x="4349750" y="4806950"/>
          <p14:tracePt t="64772" x="4457700" y="4806950"/>
          <p14:tracePt t="64788" x="4578350" y="4806950"/>
          <p14:tracePt t="64805" x="4718050" y="4806950"/>
          <p14:tracePt t="64822" x="5067300" y="4768850"/>
          <p14:tracePt t="64838" x="5372100" y="4749800"/>
          <p14:tracePt t="64855" x="5613400" y="4730750"/>
          <p14:tracePt t="64872" x="5930900" y="4724400"/>
          <p14:tracePt t="64889" x="6242050" y="4724400"/>
          <p14:tracePt t="64906" x="6896100" y="4679950"/>
          <p14:tracePt t="64922" x="7054850" y="4673600"/>
          <p14:tracePt t="64939" x="7283450" y="4654550"/>
          <p14:tracePt t="64955" x="7467600" y="4648200"/>
          <p14:tracePt t="64972" x="7626350" y="4616450"/>
          <p14:tracePt t="64989" x="7721600" y="4572000"/>
          <p14:tracePt t="65005" x="7804150" y="4521200"/>
          <p14:tracePt t="65022" x="7829550" y="4495800"/>
          <p14:tracePt t="65039" x="7854950" y="4464050"/>
          <p14:tracePt t="65055" x="7861300" y="4451350"/>
          <p14:tracePt t="65072" x="7886700" y="4432300"/>
          <p14:tracePt t="65090" x="7931150" y="4387850"/>
          <p14:tracePt t="65106" x="7969250" y="4343400"/>
          <p14:tracePt t="65122" x="7981950" y="4305300"/>
          <p14:tracePt t="65139" x="7988300" y="4279900"/>
          <p14:tracePt t="65155" x="7994650" y="4235450"/>
          <p14:tracePt t="65172" x="7994650" y="4216400"/>
          <p14:tracePt t="65190" x="7994650" y="4197350"/>
          <p14:tracePt t="65206" x="7994650" y="4159250"/>
          <p14:tracePt t="65222" x="7975600" y="4133850"/>
          <p14:tracePt t="65239" x="7918450" y="4064000"/>
          <p14:tracePt t="65256" x="7861300" y="4032250"/>
          <p14:tracePt t="65272" x="7816850" y="4000500"/>
          <p14:tracePt t="65290" x="7759700" y="3968750"/>
          <p14:tracePt t="65305" x="7639050" y="3924300"/>
          <p14:tracePt t="65322" x="7537450" y="3886200"/>
          <p14:tracePt t="65338" x="7366000" y="3829050"/>
          <p14:tracePt t="65355" x="7245350" y="3797300"/>
          <p14:tracePt t="65372" x="7143750" y="3790950"/>
          <p14:tracePt t="65389" x="6908800" y="3765550"/>
          <p14:tracePt t="65405" x="6667500" y="3746500"/>
          <p14:tracePt t="65422" x="6362700" y="3714750"/>
          <p14:tracePt t="65439" x="6007100" y="3670300"/>
          <p14:tracePt t="65455" x="5480050" y="3613150"/>
          <p14:tracePt t="65472" x="5257800" y="3606800"/>
          <p14:tracePt t="65489" x="5048250" y="3587750"/>
          <p14:tracePt t="65506" x="4756150" y="3587750"/>
          <p14:tracePt t="65523" x="4540250" y="3600450"/>
          <p14:tracePt t="65540" x="4349750" y="3606800"/>
          <p14:tracePt t="65556" x="4025900" y="3625850"/>
          <p14:tracePt t="65573" x="3924300" y="3638550"/>
          <p14:tracePt t="65590" x="3663950" y="3657600"/>
          <p14:tracePt t="65606" x="3568700" y="3670300"/>
          <p14:tracePt t="65623" x="3460750" y="3695700"/>
          <p14:tracePt t="65640" x="3321050" y="3727450"/>
          <p14:tracePt t="65656" x="3073400" y="3790950"/>
          <p14:tracePt t="65673" x="2952750" y="3803650"/>
          <p14:tracePt t="65690" x="2787650" y="3829050"/>
          <p14:tracePt t="65707" x="2660650" y="3854450"/>
          <p14:tracePt t="65723" x="2559050" y="3873500"/>
          <p14:tracePt t="65740" x="2501900" y="3886200"/>
          <p14:tracePt t="65756" x="2432050" y="3892550"/>
          <p14:tracePt t="65773" x="2406650" y="3898900"/>
          <p14:tracePt t="65790" x="2349500" y="3898900"/>
          <p14:tracePt t="65807" x="2343150" y="3898900"/>
          <p14:tracePt t="66314" x="0" y="0"/>
        </p14:tracePtLst>
        <p14:tracePtLst>
          <p14:tracePt t="67962" x="3219450" y="5232400"/>
          <p14:tracePt t="68058" x="3206750" y="5245100"/>
          <p14:tracePt t="68066" x="3187700" y="5245100"/>
          <p14:tracePt t="68074" x="3162300" y="5245100"/>
          <p14:tracePt t="68082" x="3086100" y="5276850"/>
          <p14:tracePt t="68094" x="2971800" y="5302250"/>
          <p14:tracePt t="68114" x="2838450" y="5327650"/>
          <p14:tracePt t="68127" x="2724150" y="5340350"/>
          <p14:tracePt t="68146" x="2673350" y="5353050"/>
          <p14:tracePt t="68162" x="2641600" y="5353050"/>
          <p14:tracePt t="68178" x="2603500" y="5365750"/>
          <p14:tracePt t="68195" x="2578100" y="5372100"/>
          <p14:tracePt t="68218" x="2527300" y="5372100"/>
          <p14:tracePt t="68234" x="2476500" y="5384800"/>
          <p14:tracePt t="68250" x="2432050" y="5391150"/>
          <p14:tracePt t="68266" x="2400300" y="5397500"/>
          <p14:tracePt t="68282" x="2324100" y="5416550"/>
          <p14:tracePt t="68298" x="2279650" y="5429250"/>
          <p14:tracePt t="68314" x="2235200" y="5448300"/>
          <p14:tracePt t="68330" x="2216150" y="5454650"/>
          <p14:tracePt t="68346" x="2190750" y="5480050"/>
          <p14:tracePt t="68362" x="2133600" y="5518150"/>
          <p14:tracePt t="68377" x="2095500" y="5549900"/>
          <p14:tracePt t="68394" x="2082800" y="5562600"/>
          <p14:tracePt t="68416" x="2070100" y="5581650"/>
          <p14:tracePt t="68427" x="2070100" y="5594350"/>
          <p14:tracePt t="68444" x="2070100" y="5607050"/>
          <p14:tracePt t="68461" x="2082800" y="5626100"/>
          <p14:tracePt t="68478" x="2095500" y="5657850"/>
          <p14:tracePt t="68494" x="2114550" y="5683250"/>
          <p14:tracePt t="68511" x="2127250" y="5715000"/>
          <p14:tracePt t="68528" x="2139950" y="5727700"/>
          <p14:tracePt t="68545" x="2152650" y="5746750"/>
          <p14:tracePt t="68561" x="2197100" y="5784850"/>
          <p14:tracePt t="68578" x="2260600" y="5816600"/>
          <p14:tracePt t="68594" x="2317750" y="5842000"/>
          <p14:tracePt t="68611" x="2559050" y="5924550"/>
          <p14:tracePt t="68628" x="2667000" y="5943600"/>
          <p14:tracePt t="68645" x="2686050" y="5956300"/>
          <p14:tracePt t="68661" x="2692400" y="5956300"/>
          <p14:tracePt t="68678" x="2711450" y="5956300"/>
          <p14:tracePt t="68695" x="2749550" y="5956300"/>
          <p14:tracePt t="68711" x="2908300" y="5956300"/>
          <p14:tracePt t="68728" x="3022600" y="5949950"/>
          <p14:tracePt t="68745" x="3130550" y="5949950"/>
          <p14:tracePt t="68761" x="3244850" y="5937250"/>
          <p14:tracePt t="68778" x="3333750" y="5930900"/>
          <p14:tracePt t="68795" x="3346450" y="5930900"/>
          <p14:tracePt t="68812" x="3435350" y="5924550"/>
          <p14:tracePt t="68828" x="3460750" y="5918200"/>
          <p14:tracePt t="68845" x="3473450" y="5911850"/>
          <p14:tracePt t="68862" x="3479800" y="5911850"/>
          <p14:tracePt t="68906" x="3486150" y="5911850"/>
          <p14:tracePt t="68921" x="3498850" y="5911850"/>
          <p14:tracePt t="68922" x="3524250" y="5905500"/>
          <p14:tracePt t="68929" x="3556000" y="5905500"/>
          <p14:tracePt t="68945" x="3594100" y="5899150"/>
          <p14:tracePt t="68945" x="3600450" y="5899150"/>
          <p14:tracePt t="68963" x="3676650" y="5899150"/>
          <p14:tracePt t="68978" x="3721100" y="5899150"/>
          <p14:tracePt t="68995" x="3727450" y="5899150"/>
          <p14:tracePt t="69012" x="3797300" y="5899150"/>
          <p14:tracePt t="69028" x="3816350" y="5899150"/>
          <p14:tracePt t="69045" x="3822700" y="5899150"/>
          <p14:tracePt t="69062" x="3829050" y="5899150"/>
          <p14:tracePt t="69079" x="3841750" y="5892800"/>
          <p14:tracePt t="69095" x="3886200" y="5880100"/>
          <p14:tracePt t="69112" x="3943350" y="5867400"/>
          <p14:tracePt t="69129" x="4000500" y="5861050"/>
          <p14:tracePt t="69146" x="4070350" y="5842000"/>
          <p14:tracePt t="69163" x="4095750" y="5835650"/>
          <p14:tracePt t="69179" x="4108450" y="5835650"/>
          <p14:tracePt t="69195" x="4114800" y="5835650"/>
          <p14:tracePt t="69212" x="4178300" y="5816600"/>
          <p14:tracePt t="69229" x="4216400" y="5803900"/>
          <p14:tracePt t="69245" x="4235450" y="5797550"/>
          <p14:tracePt t="69262" x="4248150" y="5791200"/>
          <p14:tracePt t="69666" x="4254500" y="5791200"/>
          <p14:tracePt t="69674" x="4267200" y="5791200"/>
          <p14:tracePt t="69682" x="4292600" y="5797550"/>
          <p14:tracePt t="69690" x="4349750" y="5810250"/>
          <p14:tracePt t="69698" x="4400550" y="5810250"/>
          <p14:tracePt t="69713" x="4464050" y="5810250"/>
          <p14:tracePt t="69730" x="4603750" y="5797550"/>
          <p14:tracePt t="69746" x="4762500" y="5772150"/>
          <p14:tracePt t="69763" x="4991100" y="5753100"/>
          <p14:tracePt t="69780" x="5334000" y="5746750"/>
          <p14:tracePt t="69796" x="5778500" y="5759450"/>
          <p14:tracePt t="69813" x="5873750" y="5765800"/>
          <p14:tracePt t="69830" x="6858000" y="5810250"/>
          <p14:tracePt t="69846" x="7023100" y="5810250"/>
          <p14:tracePt t="69864" x="7086600" y="5797550"/>
          <p14:tracePt t="69880" x="7099300" y="5797550"/>
          <p14:tracePt t="70042" x="7105650" y="5791200"/>
          <p14:tracePt t="70058" x="7112000" y="5784850"/>
          <p14:tracePt t="70066" x="7124700" y="5784850"/>
          <p14:tracePt t="70089" x="7131050" y="5778500"/>
          <p14:tracePt t="70089" x="7150100" y="5772150"/>
          <p14:tracePt t="70097" x="7162800" y="5765800"/>
          <p14:tracePt t="70178" x="7169150" y="5759450"/>
          <p14:tracePt t="70194" x="7169150" y="5753100"/>
          <p14:tracePt t="70200" x="7175500" y="5746750"/>
          <p14:tracePt t="70214" x="7181850" y="5746750"/>
          <p14:tracePt t="70214" x="7188200" y="5740400"/>
          <p14:tracePt t="70231" x="7200900" y="5721350"/>
          <p14:tracePt t="70247" x="7239000" y="5676900"/>
          <p14:tracePt t="70264" x="7270750" y="5645150"/>
          <p14:tracePt t="70281" x="7302500" y="5619750"/>
          <p14:tracePt t="70297" x="7327900" y="5600700"/>
          <p14:tracePt t="70314" x="7334250" y="5594350"/>
          <p14:tracePt t="70331" x="7366000" y="5568950"/>
          <p14:tracePt t="70347" x="7391400" y="5556250"/>
          <p14:tracePt t="70364" x="7410450" y="5537200"/>
          <p14:tracePt t="70381" x="7442200" y="5505450"/>
          <p14:tracePt t="70397" x="7448550" y="5473700"/>
          <p14:tracePt t="70414" x="7448550" y="5461000"/>
          <p14:tracePt t="70431" x="7448550" y="5441950"/>
          <p14:tracePt t="70466" x="7448550" y="5429250"/>
          <p14:tracePt t="70482" x="7435850" y="5422900"/>
          <p14:tracePt t="70482" x="7423150" y="5410200"/>
          <p14:tracePt t="70497" x="7372350" y="5384800"/>
          <p14:tracePt t="70514" x="7245350" y="5334000"/>
          <p14:tracePt t="70530" x="7086600" y="5302250"/>
          <p14:tracePt t="70547" x="6908800" y="5257800"/>
          <p14:tracePt t="70564" x="6616700" y="5207000"/>
          <p14:tracePt t="70580" x="6286500" y="5162550"/>
          <p14:tracePt t="70597" x="6019800" y="5130800"/>
          <p14:tracePt t="70615" x="5899150" y="5111750"/>
          <p14:tracePt t="70631" x="5454650" y="5080000"/>
          <p14:tracePt t="70648" x="5397500" y="5080000"/>
          <p14:tracePt t="70665" x="5340350" y="5080000"/>
          <p14:tracePt t="70681" x="5264150" y="5073650"/>
          <p14:tracePt t="70698" x="5226050" y="5067300"/>
          <p14:tracePt t="70746" x="5219700" y="5067300"/>
          <p14:tracePt t="70770" x="5213350" y="5067300"/>
          <p14:tracePt t="7098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life relationships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4343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Transient equilibrium</a:t>
            </a:r>
          </a:p>
          <a:p>
            <a:pPr lvl="1"/>
            <a:r>
              <a:rPr lang="en-US" dirty="0" smtClean="0"/>
              <a:t>Parent half life greater than 10 x daughter half life</a:t>
            </a:r>
          </a:p>
          <a:p>
            <a:pPr lvl="2"/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</a:t>
            </a:r>
            <a:r>
              <a:rPr lang="en-US" baseline="-25000" dirty="0" smtClean="0"/>
              <a:t>1</a:t>
            </a:r>
            <a:r>
              <a:rPr lang="en-US" dirty="0" smtClean="0"/>
              <a:t> &lt; </a:t>
            </a:r>
            <a:r>
              <a:rPr lang="en-US" dirty="0" smtClean="0">
                <a:latin typeface="Symbol" pitchFamily="18" charset="2"/>
              </a:rPr>
              <a:t>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Parent daughter ratio becomes constant over time</a:t>
            </a:r>
          </a:p>
          <a:p>
            <a:pPr lvl="1"/>
            <a:r>
              <a:rPr lang="en-US" dirty="0" smtClean="0"/>
              <a:t>As t goes toward infinity</a:t>
            </a:r>
          </a:p>
          <a:p>
            <a:pPr lvl="1"/>
            <a:endParaRPr lang="en-US" dirty="0" smtClean="0"/>
          </a:p>
        </p:txBody>
      </p:sp>
      <p:graphicFrame>
        <p:nvGraphicFramePr>
          <p:cNvPr id="1229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262535"/>
              </p:ext>
            </p:extLst>
          </p:nvPr>
        </p:nvGraphicFramePr>
        <p:xfrm>
          <a:off x="533400" y="5087937"/>
          <a:ext cx="40481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40" name="Equation" r:id="rId7" imgW="1777680" imgH="241200" progId="Equation.3">
                  <p:embed/>
                </p:oleObj>
              </mc:Choice>
              <mc:Fallback>
                <p:oleObj name="Equation" r:id="rId7" imgW="1777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087937"/>
                        <a:ext cx="4048125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566212"/>
              </p:ext>
            </p:extLst>
          </p:nvPr>
        </p:nvGraphicFramePr>
        <p:xfrm>
          <a:off x="533400" y="5638800"/>
          <a:ext cx="2862263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41" name="Equation" r:id="rId9" imgW="1257120" imgH="431640" progId="Equation.3">
                  <p:embed/>
                </p:oleObj>
              </mc:Choice>
              <mc:Fallback>
                <p:oleObj name="Equation" r:id="rId9" imgW="12571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38800"/>
                        <a:ext cx="2862263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8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0" y="5930900"/>
            <a:ext cx="1828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295" name="Picture 9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0" y="5775325"/>
            <a:ext cx="1752600" cy="787400"/>
          </a:xfrm>
          <a:prstGeom prst="rect">
            <a:avLst/>
          </a:prstGeom>
          <a:solidFill>
            <a:srgbClr val="E5F98F"/>
          </a:solidFill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19600" y="990600"/>
            <a:ext cx="4419600" cy="4036911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3810000" y="2209800"/>
            <a:ext cx="3276600" cy="1371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27E7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Curved Down Arrow 4"/>
          <p:cNvSpPr/>
          <p:nvPr/>
        </p:nvSpPr>
        <p:spPr bwMode="auto">
          <a:xfrm flipV="1">
            <a:off x="2933700" y="6337300"/>
            <a:ext cx="2324100" cy="444500"/>
          </a:xfrm>
          <a:prstGeom prst="curved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Curved Down Arrow 12"/>
          <p:cNvSpPr/>
          <p:nvPr/>
        </p:nvSpPr>
        <p:spPr bwMode="auto">
          <a:xfrm>
            <a:off x="3086100" y="5216525"/>
            <a:ext cx="4152900" cy="714375"/>
          </a:xfrm>
          <a:prstGeom prst="curved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84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00"/>
    </mc:Choice>
    <mc:Fallback xmlns="">
      <p:transition spd="slow" advTm="12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</p:bldLst>
  </p:timing>
  <p:extLst>
    <p:ext uri="{3A86A75C-4F4B-4683-9AE1-C65F6400EC91}">
      <p14:laserTraceLst xmlns:p14="http://schemas.microsoft.com/office/powerpoint/2010/main">
        <p14:tracePtLst>
          <p14:tracePt t="16456" x="3689350" y="2139950"/>
          <p14:tracePt t="16458" x="3689350" y="2133600"/>
          <p14:tracePt t="16488" x="3689350" y="2127250"/>
          <p14:tracePt t="16568" x="3689350" y="2120900"/>
          <p14:tracePt t="16584" x="3689350" y="2114550"/>
          <p14:tracePt t="16601" x="3683000" y="2114550"/>
          <p14:tracePt t="16617" x="3670300" y="2108200"/>
          <p14:tracePt t="16624" x="3651250" y="2095500"/>
          <p14:tracePt t="16634" x="3632200" y="2082800"/>
          <p14:tracePt t="16648" x="3613150" y="2070100"/>
          <p14:tracePt t="16664" x="3568700" y="2051050"/>
          <p14:tracePt t="16680" x="3530600" y="2032000"/>
          <p14:tracePt t="16696" x="3492500" y="2019300"/>
          <p14:tracePt t="16712" x="3473450" y="2012950"/>
          <p14:tracePt t="16728" x="3429000" y="1987550"/>
          <p14:tracePt t="16742" x="3416300" y="1987550"/>
          <p14:tracePt t="16760" x="3409950" y="1987550"/>
          <p14:tracePt t="16775" x="3384550" y="1987550"/>
          <p14:tracePt t="16792" x="3340100" y="1987550"/>
          <p14:tracePt t="16809" x="3282950" y="1987550"/>
          <p14:tracePt t="16825" x="3244850" y="1987550"/>
          <p14:tracePt t="16842" x="3219450" y="1987550"/>
          <p14:tracePt t="16880" x="3213100" y="1993900"/>
          <p14:tracePt t="16901" x="3206750" y="2006600"/>
          <p14:tracePt t="16920" x="3206750" y="2012950"/>
          <p14:tracePt t="16936" x="3206750" y="2025650"/>
          <p14:tracePt t="16944" x="3213100" y="2032000"/>
          <p14:tracePt t="16944" x="3225800" y="2044700"/>
          <p14:tracePt t="16960" x="3232150" y="2051050"/>
          <p14:tracePt t="16961" x="3257550" y="2063750"/>
          <p14:tracePt t="16975" x="3327400" y="2082800"/>
          <p14:tracePt t="16993" x="3409950" y="2108200"/>
          <p14:tracePt t="17009" x="3517900" y="2114550"/>
          <p14:tracePt t="17026" x="3657600" y="2114550"/>
          <p14:tracePt t="17043" x="3752850" y="2101850"/>
          <p14:tracePt t="17059" x="3822700" y="2076450"/>
          <p14:tracePt t="17076" x="3886200" y="2044700"/>
          <p14:tracePt t="17092" x="3898900" y="2025650"/>
          <p14:tracePt t="17109" x="3911600" y="2006600"/>
          <p14:tracePt t="17126" x="3924300" y="1981200"/>
          <p14:tracePt t="17143" x="3924300" y="1949450"/>
          <p14:tracePt t="17159" x="3873500" y="1866900"/>
          <p14:tracePt t="17177" x="3822700" y="1822450"/>
          <p14:tracePt t="17193" x="3765550" y="1771650"/>
          <p14:tracePt t="17209" x="3689350" y="1727200"/>
          <p14:tracePt t="17226" x="3606800" y="1670050"/>
          <p14:tracePt t="17243" x="3511550" y="1638300"/>
          <p14:tracePt t="17260" x="3289300" y="1587500"/>
          <p14:tracePt t="17276" x="3155950" y="1568450"/>
          <p14:tracePt t="17293" x="3060700" y="1568450"/>
          <p14:tracePt t="17309" x="3022600" y="1574800"/>
          <p14:tracePt t="17326" x="2844800" y="1631950"/>
          <p14:tracePt t="17343" x="2768600" y="1682750"/>
          <p14:tracePt t="17359" x="2698750" y="1778000"/>
          <p14:tracePt t="17377" x="2692400" y="1816100"/>
          <p14:tracePt t="17393" x="2705100" y="1873250"/>
          <p14:tracePt t="17410" x="2749550" y="1930400"/>
          <p14:tracePt t="17426" x="2838450" y="2012950"/>
          <p14:tracePt t="17443" x="2978150" y="2089150"/>
          <p14:tracePt t="17460" x="3200400" y="2209800"/>
          <p14:tracePt t="17476" x="3295650" y="2241550"/>
          <p14:tracePt t="17494" x="3384550" y="2247900"/>
          <p14:tracePt t="17510" x="3454400" y="2254250"/>
          <p14:tracePt t="17527" x="3657600" y="2254250"/>
          <p14:tracePt t="17543" x="3886200" y="2247900"/>
          <p14:tracePt t="17560" x="3994150" y="2228850"/>
          <p14:tracePt t="17576" x="4095750" y="2216150"/>
          <p14:tracePt t="17593" x="4140200" y="2197100"/>
          <p14:tracePt t="17610" x="4191000" y="2165350"/>
          <p14:tracePt t="17627" x="4254500" y="2101850"/>
          <p14:tracePt t="17643" x="4267200" y="2089150"/>
          <p14:tracePt t="17660" x="4273550" y="2070100"/>
          <p14:tracePt t="17677" x="4273550" y="2038350"/>
          <p14:tracePt t="17693" x="4267200" y="2012950"/>
          <p14:tracePt t="17710" x="4254500" y="1981200"/>
          <p14:tracePt t="17727" x="4140200" y="1860550"/>
          <p14:tracePt t="17744" x="3765550" y="1657350"/>
          <p14:tracePt t="17760" x="3454400" y="1568450"/>
          <p14:tracePt t="17777" x="3187700" y="1498600"/>
          <p14:tracePt t="17793" x="2914650" y="1466850"/>
          <p14:tracePt t="17810" x="2724150" y="1466850"/>
          <p14:tracePt t="17827" x="2559050" y="1485900"/>
          <p14:tracePt t="17844" x="2419350" y="1517650"/>
          <p14:tracePt t="17861" x="2387600" y="1530350"/>
          <p14:tracePt t="17877" x="2368550" y="1530350"/>
          <p14:tracePt t="17894" x="2355850" y="1530350"/>
          <p14:tracePt t="17976" x="2349500" y="1530350"/>
          <p14:tracePt t="17976" x="2336800" y="1530350"/>
          <p14:tracePt t="17994" x="2317750" y="1517650"/>
          <p14:tracePt t="17994" x="2247900" y="1492250"/>
          <p14:tracePt t="18011" x="2152650" y="1460500"/>
          <p14:tracePt t="18027" x="2051050" y="1447800"/>
          <p14:tracePt t="18044" x="1930400" y="1428750"/>
          <p14:tracePt t="18061" x="1816100" y="1422400"/>
          <p14:tracePt t="18077" x="1720850" y="1422400"/>
          <p14:tracePt t="18096" x="1651000" y="1422400"/>
          <p14:tracePt t="18111" x="1555750" y="1422400"/>
          <p14:tracePt t="18127" x="1384300" y="1422400"/>
          <p14:tracePt t="18144" x="1238250" y="1422400"/>
          <p14:tracePt t="18161" x="1022350" y="1422400"/>
          <p14:tracePt t="18177" x="603250" y="1416050"/>
          <p14:tracePt t="18194" x="431800" y="1409700"/>
          <p14:tracePt t="18211" x="330200" y="1397000"/>
          <p14:tracePt t="18228" x="266700" y="1397000"/>
          <p14:tracePt t="18244" x="254000" y="1397000"/>
          <p14:tracePt t="18432" x="266700" y="1403350"/>
          <p14:tracePt t="18440" x="304800" y="1422400"/>
          <p14:tracePt t="18448" x="361950" y="1441450"/>
          <p14:tracePt t="18448" x="431800" y="1473200"/>
          <p14:tracePt t="18464" x="533400" y="1511300"/>
          <p14:tracePt t="18478" x="660400" y="1549400"/>
          <p14:tracePt t="18480" x="1073150" y="1651000"/>
          <p14:tracePt t="18495" x="1619250" y="1765300"/>
          <p14:tracePt t="18511" x="2927350" y="1911350"/>
          <p14:tracePt t="18529" x="3111500" y="1924050"/>
          <p14:tracePt t="18545" x="3276600" y="1924050"/>
          <p14:tracePt t="18562" x="3397250" y="1917700"/>
          <p14:tracePt t="18578" x="3530600" y="1898650"/>
          <p14:tracePt t="18596" x="3638550" y="1885950"/>
          <p14:tracePt t="18612" x="3917950" y="1841500"/>
          <p14:tracePt t="18628" x="4064000" y="1809750"/>
          <p14:tracePt t="18645" x="4191000" y="1778000"/>
          <p14:tracePt t="18662" x="4260850" y="1752600"/>
          <p14:tracePt t="18678" x="4324350" y="1733550"/>
          <p14:tracePt t="18695" x="4419600" y="1676400"/>
          <p14:tracePt t="18713" x="4552950" y="1625600"/>
          <p14:tracePt t="18728" x="4660900" y="1568450"/>
          <p14:tracePt t="18745" x="4787900" y="1524000"/>
          <p14:tracePt t="18762" x="4927600" y="1454150"/>
          <p14:tracePt t="18778" x="4965700" y="1435100"/>
          <p14:tracePt t="18795" x="4984750" y="1409700"/>
          <p14:tracePt t="18812" x="4991100" y="1403350"/>
          <p14:tracePt t="18829" x="4991100" y="1397000"/>
          <p14:tracePt t="18845" x="4991100" y="1390650"/>
          <p14:tracePt t="18862" x="4864100" y="1308100"/>
          <p14:tracePt t="18879" x="4660900" y="1219200"/>
          <p14:tracePt t="18895" x="4248150" y="1085850"/>
          <p14:tracePt t="18912" x="3257550" y="781050"/>
          <p14:tracePt t="18929" x="2705100" y="628650"/>
          <p14:tracePt t="18946" x="2260600" y="501650"/>
          <p14:tracePt t="18962" x="2000250" y="450850"/>
          <p14:tracePt t="18979" x="1860550" y="431800"/>
          <p14:tracePt t="18995" x="1733550" y="412750"/>
          <p14:tracePt t="19012" x="1504950" y="412750"/>
          <p14:tracePt t="19029" x="1377950" y="419100"/>
          <p14:tracePt t="19046" x="1276350" y="425450"/>
          <p14:tracePt t="19063" x="1200150" y="457200"/>
          <p14:tracePt t="19079" x="1143000" y="476250"/>
          <p14:tracePt t="19079" x="1117600" y="488950"/>
          <p14:tracePt t="19096" x="996950" y="539750"/>
          <p14:tracePt t="19112" x="742950" y="647700"/>
          <p14:tracePt t="19129" x="565150" y="711200"/>
          <p14:tracePt t="19146" x="438150" y="762000"/>
          <p14:tracePt t="19162" x="330200" y="819150"/>
          <p14:tracePt t="19179" x="285750" y="869950"/>
          <p14:tracePt t="19195" x="228600" y="939800"/>
          <p14:tracePt t="19212" x="222250" y="958850"/>
          <p14:tracePt t="19228" x="222250" y="984250"/>
          <p14:tracePt t="19245" x="222250" y="1009650"/>
          <p14:tracePt t="19262" x="222250" y="1047750"/>
          <p14:tracePt t="19279" x="222250" y="1085850"/>
          <p14:tracePt t="19295" x="247650" y="1174750"/>
          <p14:tracePt t="19313" x="273050" y="1231900"/>
          <p14:tracePt t="19329" x="279400" y="1257300"/>
          <p14:tracePt t="19346" x="292100" y="1282700"/>
          <p14:tracePt t="19364" x="304800" y="1308100"/>
          <p14:tracePt t="19379" x="355600" y="1358900"/>
          <p14:tracePt t="19396" x="558800" y="1466850"/>
          <p14:tracePt t="19413" x="717550" y="1536700"/>
          <p14:tracePt t="19430" x="876300" y="1587500"/>
          <p14:tracePt t="19446" x="1041400" y="1631950"/>
          <p14:tracePt t="19463" x="1187450" y="1663700"/>
          <p14:tracePt t="19480" x="1397000" y="1682750"/>
          <p14:tracePt t="19497" x="1485900" y="1689100"/>
          <p14:tracePt t="19513" x="1879600" y="1689100"/>
          <p14:tracePt t="19530" x="1962150" y="1682750"/>
          <p14:tracePt t="19547" x="1987550" y="1676400"/>
          <p14:tracePt t="19563" x="2012950" y="1663700"/>
          <p14:tracePt t="19580" x="2082800" y="1651000"/>
          <p14:tracePt t="19596" x="2190750" y="1625600"/>
          <p14:tracePt t="19613" x="2273300" y="1606550"/>
          <p14:tracePt t="19630" x="2374900" y="1581150"/>
          <p14:tracePt t="19647" x="2495550" y="1562100"/>
          <p14:tracePt t="19663" x="2641600" y="1543050"/>
          <p14:tracePt t="19680" x="2724150" y="1536700"/>
          <p14:tracePt t="19697" x="2755900" y="1524000"/>
          <p14:tracePt t="19713" x="2870200" y="1492250"/>
          <p14:tracePt t="19730" x="2978150" y="1435100"/>
          <p14:tracePt t="19747" x="3035300" y="1403350"/>
          <p14:tracePt t="19764" x="3073400" y="1384300"/>
          <p14:tracePt t="19780" x="3098800" y="1352550"/>
          <p14:tracePt t="19797" x="3117850" y="1333500"/>
          <p14:tracePt t="19813" x="3136900" y="1314450"/>
          <p14:tracePt t="19831" x="3149600" y="1301750"/>
          <p14:tracePt t="19847" x="3149600" y="1282700"/>
          <p14:tracePt t="19864" x="3155950" y="1276350"/>
          <p14:tracePt t="19880" x="3155950" y="1270000"/>
          <p14:tracePt t="19897" x="3155950" y="1263650"/>
          <p14:tracePt t="19915" x="3155950" y="1231900"/>
          <p14:tracePt t="19930" x="3117850" y="1181100"/>
          <p14:tracePt t="19947" x="3048000" y="1130300"/>
          <p14:tracePt t="19964" x="2940050" y="1073150"/>
          <p14:tracePt t="19981" x="2838450" y="1022350"/>
          <p14:tracePt t="19997" x="2692400" y="971550"/>
          <p14:tracePt t="20014" x="2546350" y="927100"/>
          <p14:tracePt t="20031" x="2273300" y="869950"/>
          <p14:tracePt t="20047" x="2044700" y="831850"/>
          <p14:tracePt t="20065" x="1898650" y="825500"/>
          <p14:tracePt t="20081" x="1778000" y="825500"/>
          <p14:tracePt t="20097" x="1720850" y="825500"/>
          <p14:tracePt t="20114" x="1492250" y="844550"/>
          <p14:tracePt t="20131" x="1270000" y="863600"/>
          <p14:tracePt t="20147" x="1181100" y="882650"/>
          <p14:tracePt t="20164" x="1143000" y="889000"/>
          <p14:tracePt t="20181" x="1123950" y="889000"/>
          <p14:tracePt t="20197" x="1123950" y="895350"/>
          <p14:tracePt t="20215" x="1117600" y="908050"/>
          <p14:tracePt t="20231" x="1104900" y="908050"/>
          <p14:tracePt t="20231" x="1098550" y="914400"/>
          <p14:tracePt t="20248" x="1092200" y="927100"/>
          <p14:tracePt t="20264" x="1073150" y="939800"/>
          <p14:tracePt t="20281" x="1066800" y="952500"/>
          <p14:tracePt t="20298" x="1047750" y="965200"/>
          <p14:tracePt t="20314" x="1047750" y="977900"/>
          <p14:tracePt t="20331" x="1028700" y="1003300"/>
          <p14:tracePt t="20348" x="1016000" y="1016000"/>
          <p14:tracePt t="20364" x="1009650" y="1022350"/>
          <p14:tracePt t="20381" x="1009650" y="1028700"/>
          <p14:tracePt t="20398" x="1003300" y="1035050"/>
          <p14:tracePt t="20634" x="0" y="0"/>
        </p14:tracePtLst>
        <p14:tracePtLst>
          <p14:tracePt t="33305" x="6127750" y="1651000"/>
          <p14:tracePt t="33408" x="6134100" y="1644650"/>
          <p14:tracePt t="33416" x="6140450" y="1644650"/>
          <p14:tracePt t="33464" x="6153150" y="1644650"/>
          <p14:tracePt t="33528" x="6153150" y="1638300"/>
          <p14:tracePt t="33568" x="6159500" y="1612900"/>
          <p14:tracePt t="33592" x="6159500" y="1606550"/>
          <p14:tracePt t="33600" x="6165850" y="1593850"/>
          <p14:tracePt t="33616" x="6165850" y="1581150"/>
          <p14:tracePt t="33632" x="6165850" y="1574800"/>
          <p14:tracePt t="33648" x="6165850" y="1562100"/>
          <p14:tracePt t="33656" x="6165850" y="1555750"/>
          <p14:tracePt t="33672" x="6165850" y="1543050"/>
          <p14:tracePt t="33672" x="6165850" y="1530350"/>
          <p14:tracePt t="33687" x="6165850" y="1498600"/>
          <p14:tracePt t="33704" x="6165850" y="1492250"/>
          <p14:tracePt t="33720" x="6165850" y="1485900"/>
          <p14:tracePt t="33737" x="6165850" y="1473200"/>
          <p14:tracePt t="33755" x="6165850" y="1460500"/>
          <p14:tracePt t="33848" x="6159500" y="1460500"/>
          <p14:tracePt t="33856" x="6146800" y="1460500"/>
          <p14:tracePt t="33880" x="6134100" y="1466850"/>
          <p14:tracePt t="33888" x="6121400" y="1466850"/>
          <p14:tracePt t="33897" x="6115050" y="1479550"/>
          <p14:tracePt t="33904" x="6096000" y="1485900"/>
          <p14:tracePt t="33921" x="6083300" y="1498600"/>
          <p14:tracePt t="33922" x="6057900" y="1517650"/>
          <p14:tracePt t="33938" x="6038850" y="1536700"/>
          <p14:tracePt t="33954" x="6032500" y="1549400"/>
          <p14:tracePt t="33971" x="6032500" y="1562100"/>
          <p14:tracePt t="33988" x="6032500" y="1568450"/>
          <p14:tracePt t="34024" x="6032500" y="1574800"/>
          <p14:tracePt t="34024" x="6045200" y="1574800"/>
          <p14:tracePt t="34038" x="6051550" y="1574800"/>
          <p14:tracePt t="34054" x="6064250" y="1574800"/>
          <p14:tracePt t="34071" x="6070600" y="1574800"/>
          <p14:tracePt t="34088" x="6089650" y="1555750"/>
          <p14:tracePt t="34104" x="6108700" y="1549400"/>
          <p14:tracePt t="34121" x="6146800" y="1517650"/>
          <p14:tracePt t="34138" x="6165850" y="1485900"/>
          <p14:tracePt t="34155" x="6184900" y="1447800"/>
          <p14:tracePt t="34171" x="6197600" y="1422400"/>
          <p14:tracePt t="34188" x="6197600" y="1403350"/>
          <p14:tracePt t="34205" x="6197600" y="1390650"/>
          <p14:tracePt t="34222" x="6197600" y="1384300"/>
          <p14:tracePt t="34320" x="6191250" y="1390650"/>
          <p14:tracePt t="34328" x="6184900" y="1397000"/>
          <p14:tracePt t="34344" x="6178550" y="1403350"/>
          <p14:tracePt t="34352" x="6178550" y="1409700"/>
          <p14:tracePt t="34472" x="6178550" y="1416050"/>
          <p14:tracePt t="34480" x="6178550" y="1428750"/>
          <p14:tracePt t="34488" x="6172200" y="1447800"/>
          <p14:tracePt t="34489" x="6134100" y="1543050"/>
          <p14:tracePt t="34506" x="6076950" y="1663700"/>
          <p14:tracePt t="34522" x="6051550" y="1765300"/>
          <p14:tracePt t="34538" x="6026150" y="1860550"/>
          <p14:tracePt t="34555" x="6026150" y="1936750"/>
          <p14:tracePt t="34571" x="6026150" y="1993900"/>
          <p14:tracePt t="34588" x="6032500" y="2000250"/>
          <p14:tracePt t="34656" x="6032500" y="2006600"/>
          <p14:tracePt t="34671" x="6032500" y="2012950"/>
          <p14:tracePt t="34712" x="6032500" y="2019300"/>
          <p14:tracePt t="34737" x="6038850" y="2025650"/>
          <p14:tracePt t="34744" x="6045200" y="2025650"/>
          <p14:tracePt t="34768" x="6051550" y="2025650"/>
          <p14:tracePt t="34776" x="6051550" y="2032000"/>
          <p14:tracePt t="34789" x="6064250" y="2044700"/>
          <p14:tracePt t="34791" x="6083300" y="2063750"/>
          <p14:tracePt t="34806" x="6096000" y="2063750"/>
          <p14:tracePt t="34848" x="6102350" y="2063750"/>
          <p14:tracePt t="34872" x="6108700" y="2057400"/>
          <p14:tracePt t="34882" x="6108700" y="2051050"/>
          <p14:tracePt t="34889" x="6115050" y="2051050"/>
          <p14:tracePt t="34890" x="6127750" y="2025650"/>
          <p14:tracePt t="34906" x="6140450" y="2000250"/>
          <p14:tracePt t="34922" x="6146800" y="1974850"/>
          <p14:tracePt t="34992" x="6146800" y="1968500"/>
          <p14:tracePt t="35000" x="6146800" y="1955800"/>
          <p14:tracePt t="35008" x="6146800" y="1936750"/>
          <p14:tracePt t="35008" x="6146800" y="1930400"/>
          <p14:tracePt t="35040" x="6140450" y="1917700"/>
          <p14:tracePt t="35064" x="6127750" y="1911350"/>
          <p14:tracePt t="35073" x="6115050" y="1905000"/>
          <p14:tracePt t="35073" x="6089650" y="1898650"/>
          <p14:tracePt t="35089" x="6026150" y="1892300"/>
          <p14:tracePt t="35106" x="5911850" y="1892300"/>
          <p14:tracePt t="35123" x="5873750" y="1905000"/>
          <p14:tracePt t="35140" x="5842000" y="1930400"/>
          <p14:tracePt t="35157" x="5797550" y="1968500"/>
          <p14:tracePt t="35173" x="5784850" y="1981200"/>
          <p14:tracePt t="35190" x="5778500" y="1993900"/>
          <p14:tracePt t="35206" x="5778500" y="2012950"/>
          <p14:tracePt t="35223" x="5810250" y="2038350"/>
          <p14:tracePt t="35240" x="5867400" y="2082800"/>
          <p14:tracePt t="35257" x="5905500" y="2101850"/>
          <p14:tracePt t="35273" x="5930900" y="2108200"/>
          <p14:tracePt t="35290" x="5994400" y="2133600"/>
          <p14:tracePt t="35307" x="6064250" y="2152650"/>
          <p14:tracePt t="35323" x="6210300" y="2159000"/>
          <p14:tracePt t="35340" x="6457950" y="2089150"/>
          <p14:tracePt t="35357" x="6616700" y="1962150"/>
          <p14:tracePt t="35373" x="6648450" y="1911350"/>
          <p14:tracePt t="35390" x="6661150" y="1854200"/>
          <p14:tracePt t="35407" x="6661150" y="1803400"/>
          <p14:tracePt t="35423" x="6616700" y="1746250"/>
          <p14:tracePt t="35440" x="6540500" y="1708150"/>
          <p14:tracePt t="35457" x="6407150" y="1676400"/>
          <p14:tracePt t="35473" x="6197600" y="1651000"/>
          <p14:tracePt t="35490" x="5873750" y="1625600"/>
          <p14:tracePt t="35507" x="5575300" y="1619250"/>
          <p14:tracePt t="35524" x="5162550" y="1644650"/>
          <p14:tracePt t="35540" x="5086350" y="1663700"/>
          <p14:tracePt t="35557" x="5016500" y="1676400"/>
          <p14:tracePt t="35574" x="5016500" y="1689100"/>
          <p14:tracePt t="35590" x="5041900" y="1727200"/>
          <p14:tracePt t="35607" x="5143500" y="1816100"/>
          <p14:tracePt t="35625" x="5226050" y="1892300"/>
          <p14:tracePt t="35640" x="5334000" y="1955800"/>
          <p14:tracePt t="35657" x="5467350" y="2000250"/>
          <p14:tracePt t="35674" x="5632450" y="2032000"/>
          <p14:tracePt t="35691" x="5778500" y="2070100"/>
          <p14:tracePt t="35707" x="5892800" y="2095500"/>
          <p14:tracePt t="35724" x="5956300" y="2108200"/>
          <p14:tracePt t="35741" x="5981700" y="2114550"/>
          <p14:tracePt t="35757" x="5988050" y="2120900"/>
          <p14:tracePt t="35808" x="5994400" y="2120900"/>
          <p14:tracePt t="35817" x="6000750" y="2108200"/>
          <p14:tracePt t="35823" x="6013450" y="2089150"/>
          <p14:tracePt t="36068" x="0" y="0"/>
        </p14:tracePtLst>
        <p14:tracePtLst>
          <p14:tracePt t="38041" x="6273800" y="1536700"/>
          <p14:tracePt t="38175" x="6280150" y="1536700"/>
          <p14:tracePt t="38191" x="6292850" y="1530350"/>
          <p14:tracePt t="38248" x="6299200" y="1530350"/>
          <p14:tracePt t="38360" x="6305550" y="1530350"/>
          <p14:tracePt t="38393" x="6318250" y="1530350"/>
          <p14:tracePt t="38408" x="6343650" y="1536700"/>
          <p14:tracePt t="38432" x="6356350" y="1536700"/>
          <p14:tracePt t="38464" x="6362700" y="1543050"/>
          <p14:tracePt t="38472" x="6362700" y="1549400"/>
          <p14:tracePt t="38480" x="6369050" y="1549400"/>
          <p14:tracePt t="38504" x="6375400" y="1555750"/>
          <p14:tracePt t="38512" x="6388100" y="1562100"/>
          <p14:tracePt t="38528" x="6407150" y="1568450"/>
          <p14:tracePt t="38529" x="6451600" y="1587500"/>
          <p14:tracePt t="38545" x="6483350" y="1606550"/>
          <p14:tracePt t="38562" x="6527800" y="1625600"/>
          <p14:tracePt t="38579" x="6559550" y="1651000"/>
          <p14:tracePt t="38595" x="6584950" y="1663700"/>
          <p14:tracePt t="38612" x="6604000" y="1676400"/>
          <p14:tracePt t="38629" x="6610350" y="1682750"/>
          <p14:tracePt t="38645" x="6642100" y="1701800"/>
          <p14:tracePt t="38662" x="6654800" y="1708150"/>
          <p14:tracePt t="38679" x="6680200" y="1714500"/>
          <p14:tracePt t="38720" x="6686550" y="1720850"/>
          <p14:tracePt t="38728" x="6705600" y="1727200"/>
          <p14:tracePt t="38738" x="6711950" y="1733550"/>
          <p14:tracePt t="38745" x="6724650" y="1733550"/>
          <p14:tracePt t="38762" x="6750050" y="1746250"/>
          <p14:tracePt t="38800" x="6769100" y="1758950"/>
          <p14:tracePt t="38801" x="6794500" y="1765300"/>
          <p14:tracePt t="38812" x="6826250" y="1771650"/>
          <p14:tracePt t="38829" x="6870700" y="1784350"/>
          <p14:tracePt t="38846" x="6889750" y="1784350"/>
          <p14:tracePt t="38863" x="6921500" y="1784350"/>
          <p14:tracePt t="38879" x="6946900" y="1790700"/>
          <p14:tracePt t="38896" x="6978650" y="1797050"/>
          <p14:tracePt t="38912" x="7004050" y="1797050"/>
          <p14:tracePt t="38929" x="7016750" y="1803400"/>
          <p14:tracePt t="38947" x="7035800" y="1803400"/>
          <p14:tracePt t="38962" x="7054850" y="1803400"/>
          <p14:tracePt t="38979" x="7061200" y="1803400"/>
          <p14:tracePt t="38997" x="7073900" y="1803400"/>
          <p14:tracePt t="39013" x="7092950" y="1803400"/>
          <p14:tracePt t="39029" x="7118350" y="1803400"/>
          <p14:tracePt t="39046" x="7131050" y="1803400"/>
          <p14:tracePt t="39063" x="7156450" y="1803400"/>
          <p14:tracePt t="39112" x="7162800" y="1803400"/>
          <p14:tracePt t="39120" x="7169150" y="1803400"/>
          <p14:tracePt t="39128" x="7200900" y="1816100"/>
          <p14:tracePt t="39146" x="7219950" y="1816100"/>
          <p14:tracePt t="39147" x="7277100" y="1835150"/>
          <p14:tracePt t="39163" x="7359650" y="1847850"/>
          <p14:tracePt t="39179" x="7480300" y="1866900"/>
          <p14:tracePt t="39196" x="7613650" y="1892300"/>
          <p14:tracePt t="39213" x="7759700" y="1924050"/>
          <p14:tracePt t="39230" x="8001000" y="1962150"/>
          <p14:tracePt t="39246" x="8115300" y="1974850"/>
          <p14:tracePt t="39246" x="8147050" y="1974850"/>
          <p14:tracePt t="39264" x="8204200" y="1981200"/>
          <p14:tracePt t="39280" x="8229600" y="1981200"/>
          <p14:tracePt t="39296" x="8235950" y="1981200"/>
          <p14:tracePt t="39352" x="8242300" y="1981200"/>
          <p14:tracePt t="39376" x="8248650" y="1981200"/>
          <p14:tracePt t="39391" x="8261350" y="1987550"/>
          <p14:tracePt t="39406" x="8267700" y="1987550"/>
          <p14:tracePt t="39413" x="8274050" y="1993900"/>
          <p14:tracePt t="39414" x="8318500" y="2012950"/>
          <p14:tracePt t="39430" x="8382000" y="2044700"/>
          <p14:tracePt t="39430" x="8426450" y="2057400"/>
          <p14:tracePt t="39448" x="8464550" y="2063750"/>
          <p14:tracePt t="39464" x="8553450" y="2082800"/>
          <p14:tracePt t="39480" x="8610600" y="2095500"/>
          <p14:tracePt t="39497" x="8756650" y="2133600"/>
          <p14:tracePt t="39514" x="8807450" y="2146300"/>
          <p14:tracePt t="39530" x="8826500" y="2152650"/>
          <p14:tracePt t="39547" x="8851900" y="2152650"/>
          <p14:tracePt t="39564" x="8858250" y="2152650"/>
          <p14:tracePt t="39580" x="8870950" y="2152650"/>
          <p14:tracePt t="39615" x="8877300" y="2152650"/>
          <p14:tracePt t="39616" x="8883650" y="2159000"/>
          <p14:tracePt t="39783" x="8883650" y="2165350"/>
          <p14:tracePt t="39792" x="8883650" y="2171700"/>
          <p14:tracePt t="39800" x="8870950" y="2178050"/>
          <p14:tracePt t="39813" x="8858250" y="2190750"/>
          <p14:tracePt t="39814" x="8826500" y="2209800"/>
          <p14:tracePt t="39830" x="8756650" y="2228850"/>
          <p14:tracePt t="39830" x="8585200" y="2241550"/>
          <p14:tracePt t="39848" x="8540750" y="2241550"/>
          <p14:tracePt t="39848" x="8413750" y="2241550"/>
          <p14:tracePt t="39864" x="8058150" y="2203450"/>
          <p14:tracePt t="39880" x="7524750" y="2120900"/>
          <p14:tracePt t="39898" x="7067550" y="2082800"/>
          <p14:tracePt t="39914" x="6731000" y="2038350"/>
          <p14:tracePt t="39932" x="6540500" y="2019300"/>
          <p14:tracePt t="39947" x="6419850" y="1993900"/>
          <p14:tracePt t="39964" x="6413500" y="1987550"/>
          <p14:tracePt t="40040" x="6407150" y="1987550"/>
          <p14:tracePt t="40048" x="6388100" y="1987550"/>
          <p14:tracePt t="40063" x="6381750" y="1987550"/>
          <p14:tracePt t="40074" x="6362700" y="1987550"/>
          <p14:tracePt t="40081" x="6350000" y="1987550"/>
          <p14:tracePt t="40082" x="6337300" y="1987550"/>
          <p14:tracePt t="40098" x="6330950" y="1987550"/>
          <p14:tracePt t="40135" x="6324600" y="1993900"/>
          <p14:tracePt t="40136" x="6318250" y="1993900"/>
          <p14:tracePt t="40148" x="6311900" y="2000250"/>
          <p14:tracePt t="40183" x="6305550" y="2000250"/>
          <p14:tracePt t="40311" x="6311900" y="2000250"/>
          <p14:tracePt t="40400" x="6318250" y="2006600"/>
          <p14:tracePt t="40424" x="6324600" y="2006600"/>
          <p14:tracePt t="40487" x="6330950" y="2012950"/>
          <p14:tracePt t="40496" x="6362700" y="2019300"/>
          <p14:tracePt t="40504" x="6369050" y="2019300"/>
          <p14:tracePt t="40515" x="6381750" y="2019300"/>
          <p14:tracePt t="40516" x="6419850" y="2025650"/>
          <p14:tracePt t="40532" x="6457950" y="2032000"/>
          <p14:tracePt t="40548" x="6496050" y="2032000"/>
          <p14:tracePt t="40565" x="6508750" y="2032000"/>
          <p14:tracePt t="40582" x="6515100" y="2032000"/>
          <p14:tracePt t="40599" x="6527800" y="2032000"/>
          <p14:tracePt t="40615" x="6578600" y="2051050"/>
          <p14:tracePt t="40632" x="6642100" y="2063750"/>
          <p14:tracePt t="40648" x="6692900" y="2076450"/>
          <p14:tracePt t="40665" x="6724650" y="2076450"/>
          <p14:tracePt t="40682" x="6743700" y="2076450"/>
          <p14:tracePt t="40699" x="6769100" y="2082800"/>
          <p14:tracePt t="40716" x="6775450" y="2082800"/>
          <p14:tracePt t="40732" x="6788150" y="2082800"/>
          <p14:tracePt t="40749" x="6794500" y="2089150"/>
          <p14:tracePt t="40765" x="6807200" y="2089150"/>
          <p14:tracePt t="40782" x="6858000" y="2101850"/>
          <p14:tracePt t="40799" x="6921500" y="2108200"/>
          <p14:tracePt t="40816" x="6965950" y="2114550"/>
          <p14:tracePt t="40832" x="6997700" y="2120900"/>
          <p14:tracePt t="40850" x="7029450" y="2127250"/>
          <p14:tracePt t="40866" x="7073900" y="2139950"/>
          <p14:tracePt t="40882" x="7099300" y="2146300"/>
          <p14:tracePt t="40899" x="7112000" y="2152650"/>
          <p14:tracePt t="40935" x="7118350" y="2152650"/>
          <p14:tracePt t="40936" x="7131050" y="2152650"/>
          <p14:tracePt t="40949" x="7143750" y="2159000"/>
          <p14:tracePt t="40966" x="7169150" y="2165350"/>
          <p14:tracePt t="40982" x="7213600" y="2178050"/>
          <p14:tracePt t="40982" x="7239000" y="2184400"/>
          <p14:tracePt t="41000" x="7277100" y="2197100"/>
          <p14:tracePt t="41016" x="7321550" y="2209800"/>
          <p14:tracePt t="41033" x="7397750" y="2228850"/>
          <p14:tracePt t="41049" x="7448550" y="2241550"/>
          <p14:tracePt t="41066" x="7473950" y="2247900"/>
          <p14:tracePt t="41083" x="7480300" y="2247900"/>
          <p14:tracePt t="41099" x="7493000" y="2254250"/>
          <p14:tracePt t="41116" x="7505700" y="2254250"/>
          <p14:tracePt t="41133" x="7524750" y="2260600"/>
          <p14:tracePt t="41150" x="7569200" y="2286000"/>
          <p14:tracePt t="41166" x="7581900" y="2292350"/>
          <p14:tracePt t="41183" x="7632700" y="2305050"/>
          <p14:tracePt t="41200" x="7645400" y="2311400"/>
          <p14:tracePt t="41240" x="7658100" y="2317750"/>
          <p14:tracePt t="41247" x="7670800" y="2324100"/>
          <p14:tracePt t="41256" x="7696200" y="2330450"/>
          <p14:tracePt t="41267" x="7759700" y="2349500"/>
          <p14:tracePt t="41283" x="7810500" y="2362200"/>
          <p14:tracePt t="41300" x="7854950" y="2381250"/>
          <p14:tracePt t="41317" x="7918450" y="2387600"/>
          <p14:tracePt t="41333" x="8013700" y="2419350"/>
          <p14:tracePt t="41351" x="8108950" y="2438400"/>
          <p14:tracePt t="41366" x="8153400" y="2457450"/>
          <p14:tracePt t="41366" x="8255000" y="2476500"/>
          <p14:tracePt t="41384" x="8293100" y="2489200"/>
          <p14:tracePt t="41400" x="8356600" y="2495550"/>
          <p14:tracePt t="41417" x="8362950" y="2495550"/>
          <p14:tracePt t="41433" x="8394700" y="2495550"/>
          <p14:tracePt t="41450" x="8426450" y="2508250"/>
          <p14:tracePt t="41467" x="8470900" y="2514600"/>
          <p14:tracePt t="41483" x="8509000" y="2520950"/>
          <p14:tracePt t="41500" x="8553450" y="2520950"/>
          <p14:tracePt t="41517" x="8597900" y="2527300"/>
          <p14:tracePt t="41533" x="8693150" y="2540000"/>
          <p14:tracePt t="41550" x="8763000" y="2559050"/>
          <p14:tracePt t="41584" x="8807450" y="2559050"/>
          <p14:tracePt t="41584" x="8832850" y="2565400"/>
          <p14:tracePt t="41600" x="8858250" y="2565400"/>
          <p14:tracePt t="41617" x="8940800" y="2584450"/>
          <p14:tracePt t="41634" x="8997950" y="2603500"/>
          <p14:tracePt t="41651" x="9036050" y="2616200"/>
          <p14:tracePt t="41687" x="9042400" y="2622550"/>
          <p14:tracePt t="41783" x="9042400" y="2628900"/>
          <p14:tracePt t="41793" x="9036050" y="2628900"/>
          <p14:tracePt t="41799" x="8997950" y="2628900"/>
          <p14:tracePt t="41810" x="8947150" y="2628900"/>
          <p14:tracePt t="41817" x="8826500" y="2597150"/>
          <p14:tracePt t="41834" x="8610600" y="2552700"/>
          <p14:tracePt t="41851" x="8261350" y="2470150"/>
          <p14:tracePt t="41869" x="7823200" y="2355850"/>
          <p14:tracePt t="41884" x="7334250" y="2203450"/>
          <p14:tracePt t="41902" x="7092950" y="2127250"/>
          <p14:tracePt t="41917" x="6750050" y="1993900"/>
          <p14:tracePt t="41934" x="6686550" y="1968500"/>
          <p14:tracePt t="41951" x="6648450" y="1962150"/>
          <p14:tracePt t="41968" x="6635750" y="1949450"/>
          <p14:tracePt t="41984" x="6610350" y="1936750"/>
          <p14:tracePt t="42001" x="6559550" y="1917700"/>
          <p14:tracePt t="42018" x="6464300" y="1885950"/>
          <p14:tracePt t="42034" x="6419850" y="1873250"/>
          <p14:tracePt t="42051" x="6407150" y="1866900"/>
          <p14:tracePt t="42068" x="6400800" y="1866900"/>
          <p14:tracePt t="42084" x="6394450" y="1866900"/>
          <p14:tracePt t="42101" x="6381750" y="1866900"/>
          <p14:tracePt t="42118" x="6362700" y="1866900"/>
          <p14:tracePt t="42134" x="6356350" y="1866900"/>
          <p14:tracePt t="42151" x="6343650" y="1866900"/>
          <p14:tracePt t="42280" x="6343650" y="1854200"/>
          <p14:tracePt t="42288" x="6343650" y="1841500"/>
          <p14:tracePt t="42294" x="6343650" y="1822450"/>
          <p14:tracePt t="42301" x="6337300" y="1803400"/>
          <p14:tracePt t="42318" x="6330950" y="1784350"/>
          <p14:tracePt t="42335" x="6318250" y="1758950"/>
          <p14:tracePt t="42335" x="6318250" y="1752600"/>
          <p14:tracePt t="42352" x="6318250" y="1733550"/>
          <p14:tracePt t="42368" x="6311900" y="1733550"/>
          <p14:tracePt t="42385" x="6311900" y="1720850"/>
          <p14:tracePt t="42401" x="6311900" y="1714500"/>
          <p14:tracePt t="42418" x="6311900" y="1701800"/>
          <p14:tracePt t="42435" x="6311900" y="1695450"/>
          <p14:tracePt t="42452" x="6311900" y="1689100"/>
          <p14:tracePt t="42663" x="6311900" y="1682750"/>
          <p14:tracePt t="42671" x="6311900" y="1676400"/>
          <p14:tracePt t="42680" x="6311900" y="1670050"/>
          <p14:tracePt t="42696" x="6311900" y="1663700"/>
          <p14:tracePt t="42983" x="6311900" y="1657350"/>
          <p14:tracePt t="42995" x="6343650" y="1657350"/>
          <p14:tracePt t="42995" x="6369050" y="1657350"/>
          <p14:tracePt t="43002" x="6413500" y="1657350"/>
          <p14:tracePt t="43019" x="6445250" y="1657350"/>
          <p14:tracePt t="43036" x="6483350" y="1657350"/>
          <p14:tracePt t="43052" x="6502400" y="1657350"/>
          <p14:tracePt t="43069" x="6508750" y="1663700"/>
          <p14:tracePt t="43086" x="6527800" y="1663700"/>
          <p14:tracePt t="43102" x="6540500" y="1670050"/>
          <p14:tracePt t="43119" x="6559550" y="1676400"/>
          <p14:tracePt t="43136" x="6604000" y="1689100"/>
          <p14:tracePt t="43153" x="6673850" y="1708150"/>
          <p14:tracePt t="43169" x="6711950" y="1720850"/>
          <p14:tracePt t="43186" x="6813550" y="1739900"/>
          <p14:tracePt t="43203" x="6838950" y="1746250"/>
          <p14:tracePt t="43263" x="6851650" y="1752600"/>
          <p14:tracePt t="43271" x="6877050" y="1752600"/>
          <p14:tracePt t="43279" x="6915150" y="1771650"/>
          <p14:tracePt t="43295" x="6972300" y="1784350"/>
          <p14:tracePt t="43303" x="7035800" y="1790700"/>
          <p14:tracePt t="43304" x="7092950" y="1797050"/>
          <p14:tracePt t="43320" x="7137400" y="1803400"/>
          <p14:tracePt t="43336" x="7143750" y="1803400"/>
          <p14:tracePt t="43415" x="7150100" y="1803400"/>
          <p14:tracePt t="43487" x="7156450" y="1803400"/>
          <p14:tracePt t="43505" x="7162800" y="1803400"/>
          <p14:tracePt t="43513" x="7181850" y="1809750"/>
          <p14:tracePt t="43520" x="7200900" y="1816100"/>
          <p14:tracePt t="43537" x="7213600" y="1816100"/>
          <p14:tracePt t="43553" x="7251700" y="1822450"/>
          <p14:tracePt t="43570" x="7264400" y="1835150"/>
          <p14:tracePt t="43587" x="7321550" y="1841500"/>
          <p14:tracePt t="43603" x="7359650" y="1854200"/>
          <p14:tracePt t="43620" x="7499350" y="1898650"/>
          <p14:tracePt t="43637" x="7581900" y="1917700"/>
          <p14:tracePt t="43654" x="7677150" y="1949450"/>
          <p14:tracePt t="43670" x="7759700" y="1974850"/>
          <p14:tracePt t="43687" x="7905750" y="2019300"/>
          <p14:tracePt t="43704" x="7988300" y="2038350"/>
          <p14:tracePt t="43720" x="8096250" y="2076450"/>
          <p14:tracePt t="43737" x="8229600" y="2108200"/>
          <p14:tracePt t="43754" x="8312150" y="2133600"/>
          <p14:tracePt t="43770" x="8324850" y="2133600"/>
          <p14:tracePt t="43787" x="8337550" y="2133600"/>
          <p14:tracePt t="43831" x="8350250" y="2139950"/>
          <p14:tracePt t="43839" x="8362950" y="2139950"/>
          <p14:tracePt t="43855" x="8369300" y="2146300"/>
          <p14:tracePt t="43856" x="8382000" y="2146300"/>
          <p14:tracePt t="44015" x="8382000" y="2152650"/>
          <p14:tracePt t="44031" x="8382000" y="2159000"/>
          <p14:tracePt t="44039" x="8369300" y="2190750"/>
          <p14:tracePt t="44047" x="8356600" y="2197100"/>
          <p14:tracePt t="44047" x="8343900" y="2216150"/>
          <p14:tracePt t="44055" x="8331200" y="2241550"/>
          <p14:tracePt t="44071" x="8223250" y="2362200"/>
          <p14:tracePt t="44088" x="8166100" y="2438400"/>
          <p14:tracePt t="44104" x="8070850" y="2552700"/>
          <p14:tracePt t="44121" x="8001000" y="2647950"/>
          <p14:tracePt t="44138" x="7886700" y="2749550"/>
          <p14:tracePt t="44154" x="7880350" y="2768600"/>
          <p14:tracePt t="44171" x="7874000" y="2768600"/>
          <p14:tracePt t="44223" x="7867650" y="2768600"/>
          <p14:tracePt t="44231" x="7861300" y="2749550"/>
          <p14:tracePt t="44239" x="7835900" y="2717800"/>
          <p14:tracePt t="44240" x="7816850" y="2698750"/>
          <p14:tracePt t="44254" x="7708900" y="2590800"/>
          <p14:tracePt t="44272" x="7639050" y="2520950"/>
          <p14:tracePt t="44288" x="7512050" y="2451100"/>
          <p14:tracePt t="44305" x="7397750" y="2406650"/>
          <p14:tracePt t="44321" x="7327900" y="2400300"/>
          <p14:tracePt t="44338" x="7245350" y="2393950"/>
          <p14:tracePt t="44355" x="7124700" y="2362200"/>
          <p14:tracePt t="44371" x="7073900" y="2355850"/>
          <p14:tracePt t="44388" x="6781800" y="2266950"/>
          <p14:tracePt t="44405" x="6750050" y="2266950"/>
          <p14:tracePt t="44422" x="6731000" y="2266950"/>
          <p14:tracePt t="44455" x="6724650" y="2266950"/>
          <p14:tracePt t="44591" x="6724650" y="2260600"/>
          <p14:tracePt t="44601" x="6731000" y="2254250"/>
          <p14:tracePt t="44623" x="6743700" y="2247900"/>
          <p14:tracePt t="44639" x="6769100" y="2247900"/>
          <p14:tracePt t="44647" x="6800850" y="2247900"/>
          <p14:tracePt t="44655" x="6908800" y="2241550"/>
          <p14:tracePt t="44664" x="6978650" y="2241550"/>
          <p14:tracePt t="44672" x="7118350" y="2254250"/>
          <p14:tracePt t="44688" x="7239000" y="2266950"/>
          <p14:tracePt t="44705" x="7296150" y="2266950"/>
          <p14:tracePt t="44722" x="7334250" y="2273300"/>
          <p14:tracePt t="44739" x="7359650" y="2292350"/>
          <p14:tracePt t="44756" x="7442200" y="2317750"/>
          <p14:tracePt t="44772" x="7486650" y="2336800"/>
          <p14:tracePt t="44789" x="7696200" y="2387600"/>
          <p14:tracePt t="44805" x="7937500" y="2406650"/>
          <p14:tracePt t="44822" x="8039100" y="2413000"/>
          <p14:tracePt t="44839" x="8121650" y="2419350"/>
          <p14:tracePt t="44856" x="8153400" y="2425700"/>
          <p14:tracePt t="44872" x="8166100" y="2432050"/>
          <p14:tracePt t="44889" x="8172450" y="2432050"/>
          <p14:tracePt t="44906" x="8178800" y="2438400"/>
          <p14:tracePt t="44922" x="8197850" y="2444750"/>
          <p14:tracePt t="44938" x="8223250" y="2444750"/>
          <p14:tracePt t="44955" x="8235950" y="2451100"/>
          <p14:tracePt t="44972" x="8248650" y="2451100"/>
          <p14:tracePt t="44988" x="8267700" y="2457450"/>
          <p14:tracePt t="45005" x="8274050" y="2463800"/>
          <p14:tracePt t="45022" x="8293100" y="2463800"/>
          <p14:tracePt t="45039" x="8337550" y="2470150"/>
          <p14:tracePt t="45056" x="8356600" y="2470150"/>
          <p14:tracePt t="45361" x="0" y="0"/>
        </p14:tracePtLst>
        <p14:tracePtLst>
          <p14:tracePt t="49420" x="3949700" y="1854200"/>
          <p14:tracePt t="49447" x="3956050" y="1854200"/>
          <p14:tracePt t="49688" x="3956050" y="1847850"/>
          <p14:tracePt t="49696" x="3949700" y="1816100"/>
          <p14:tracePt t="49707" x="3943350" y="1803400"/>
          <p14:tracePt t="49712" x="3937000" y="1784350"/>
          <p14:tracePt t="49718" x="3930650" y="1784350"/>
          <p14:tracePt t="49731" x="3930650" y="1778000"/>
          <p14:tracePt t="49748" x="3930650" y="1771650"/>
          <p14:tracePt t="49764" x="3924300" y="1771650"/>
          <p14:tracePt t="49824" x="3924300" y="1765300"/>
          <p14:tracePt t="49832" x="3911600" y="1752600"/>
          <p14:tracePt t="49832" x="3905250" y="1739900"/>
          <p14:tracePt t="49848" x="3892550" y="1733550"/>
          <p14:tracePt t="49849" x="3879850" y="1727200"/>
          <p14:tracePt t="49865" x="3841750" y="1695450"/>
          <p14:tracePt t="49881" x="3822700" y="1682750"/>
          <p14:tracePt t="49898" x="3790950" y="1670050"/>
          <p14:tracePt t="49915" x="3771900" y="1663700"/>
          <p14:tracePt t="49932" x="3752850" y="1657350"/>
          <p14:tracePt t="49948" x="3708400" y="1651000"/>
          <p14:tracePt t="49966" x="3632200" y="1651000"/>
          <p14:tracePt t="49982" x="3530600" y="1651000"/>
          <p14:tracePt t="49998" x="3403600" y="1657350"/>
          <p14:tracePt t="50015" x="3276600" y="1670050"/>
          <p14:tracePt t="50015" x="3200400" y="1682750"/>
          <p14:tracePt t="50032" x="3060700" y="1708150"/>
          <p14:tracePt t="50049" x="3003550" y="1714500"/>
          <p14:tracePt t="50065" x="2540000" y="1809750"/>
          <p14:tracePt t="50081" x="2425700" y="1841500"/>
          <p14:tracePt t="50098" x="2349500" y="1885950"/>
          <p14:tracePt t="50115" x="2305050" y="1930400"/>
          <p14:tracePt t="50131" x="2241550" y="2000250"/>
          <p14:tracePt t="50148" x="2165350" y="2127250"/>
          <p14:tracePt t="50164" x="2133600" y="2222500"/>
          <p14:tracePt t="50181" x="2114550" y="2305050"/>
          <p14:tracePt t="50198" x="2114550" y="2368550"/>
          <p14:tracePt t="50215" x="2114550" y="2406650"/>
          <p14:tracePt t="50231" x="2120900" y="2470150"/>
          <p14:tracePt t="50249" x="2146300" y="2495550"/>
          <p14:tracePt t="50265" x="2228850" y="2571750"/>
          <p14:tracePt t="50282" x="2298700" y="2609850"/>
          <p14:tracePt t="50299" x="2381250" y="2654300"/>
          <p14:tracePt t="50315" x="2527300" y="2698750"/>
          <p14:tracePt t="50332" x="2686050" y="2743200"/>
          <p14:tracePt t="50350" x="2819400" y="2781300"/>
          <p14:tracePt t="50365" x="3162300" y="2819400"/>
          <p14:tracePt t="50383" x="3346450" y="2819400"/>
          <p14:tracePt t="50399" x="3575050" y="2794000"/>
          <p14:tracePt t="50399" x="3721100" y="2781300"/>
          <p14:tracePt t="50416" x="4083050" y="2755900"/>
          <p14:tracePt t="50432" x="4406900" y="2736850"/>
          <p14:tracePt t="50449" x="4908550" y="2635250"/>
          <p14:tracePt t="50466" x="5327650" y="2413000"/>
          <p14:tracePt t="50482" x="5384800" y="2324100"/>
          <p14:tracePt t="50500" x="5403850" y="2266950"/>
          <p14:tracePt t="50516" x="5397500" y="2165350"/>
          <p14:tracePt t="50533" x="5314950" y="2000250"/>
          <p14:tracePt t="50549" x="5270500" y="1924050"/>
          <p14:tracePt t="50566" x="5226050" y="1866900"/>
          <p14:tracePt t="50582" x="5156200" y="1778000"/>
          <p14:tracePt t="50599" x="5016500" y="1631950"/>
          <p14:tracePt t="50616" x="4883150" y="1524000"/>
          <p14:tracePt t="50633" x="4711700" y="1403350"/>
          <p14:tracePt t="50650" x="4686300" y="1384300"/>
          <p14:tracePt t="50666" x="4324350" y="1200150"/>
          <p14:tracePt t="50683" x="4210050" y="1181100"/>
          <p14:tracePt t="50699" x="4133850" y="1162050"/>
          <p14:tracePt t="50716" x="4070350" y="1155700"/>
          <p14:tracePt t="50733" x="4038600" y="1155700"/>
          <p14:tracePt t="50750" x="3956050" y="1174750"/>
          <p14:tracePt t="50766" x="3778250" y="1238250"/>
          <p14:tracePt t="50783" x="3613150" y="1333500"/>
          <p14:tracePt t="50799" x="3340100" y="1504950"/>
          <p14:tracePt t="50816" x="3168650" y="1593850"/>
          <p14:tracePt t="50833" x="3054350" y="1670050"/>
          <p14:tracePt t="50850" x="2990850" y="1714500"/>
          <p14:tracePt t="50866" x="2774950" y="1924050"/>
          <p14:tracePt t="50883" x="2705100" y="2012950"/>
          <p14:tracePt t="50900" x="2628900" y="2127250"/>
          <p14:tracePt t="50916" x="2565400" y="2286000"/>
          <p14:tracePt t="50933" x="2501900" y="2425700"/>
          <p14:tracePt t="50951" x="2463800" y="2540000"/>
          <p14:tracePt t="50967" x="2444750" y="2590800"/>
          <p14:tracePt t="50983" x="2444750" y="2603500"/>
          <p14:tracePt t="51000" x="2463800" y="2628900"/>
          <p14:tracePt t="51017" x="2495550" y="2660650"/>
          <p14:tracePt t="51033" x="2540000" y="2686050"/>
          <p14:tracePt t="51050" x="2565400" y="2705100"/>
          <p14:tracePt t="51067" x="2717800" y="2794000"/>
          <p14:tracePt t="51083" x="2889250" y="2863850"/>
          <p14:tracePt t="51100" x="3111500" y="2921000"/>
          <p14:tracePt t="51117" x="3308350" y="2946400"/>
          <p14:tracePt t="51133" x="3467100" y="2959100"/>
          <p14:tracePt t="51150" x="3651250" y="2965450"/>
          <p14:tracePt t="51169" x="3708400" y="2971800"/>
          <p14:tracePt t="51183" x="3917950" y="2959100"/>
          <p14:tracePt t="51200" x="4076700" y="2921000"/>
          <p14:tracePt t="51217" x="4254500" y="2825750"/>
          <p14:tracePt t="51234" x="4521200" y="2647950"/>
          <p14:tracePt t="51250" x="4559300" y="2609850"/>
          <p14:tracePt t="51267" x="4673600" y="2508250"/>
          <p14:tracePt t="51284" x="4730750" y="2444750"/>
          <p14:tracePt t="51300" x="4768850" y="2387600"/>
          <p14:tracePt t="51317" x="4838700" y="2279650"/>
          <p14:tracePt t="51334" x="4857750" y="2190750"/>
          <p14:tracePt t="51351" x="4857750" y="2120900"/>
          <p14:tracePt t="51367" x="4845050" y="2038350"/>
          <p14:tracePt t="51384" x="4819650" y="2006600"/>
          <p14:tracePt t="51401" x="4787900" y="1962150"/>
          <p14:tracePt t="51417" x="4749800" y="1911350"/>
          <p14:tracePt t="51434" x="4679950" y="1841500"/>
          <p14:tracePt t="51451" x="4584700" y="1778000"/>
          <p14:tracePt t="51467" x="4502150" y="1733550"/>
          <p14:tracePt t="51484" x="4400550" y="1676400"/>
          <p14:tracePt t="51502" x="4178300" y="1612900"/>
          <p14:tracePt t="51517" x="4032250" y="1587500"/>
          <p14:tracePt t="51534" x="3898900" y="1581150"/>
          <p14:tracePt t="51551" x="3771900" y="1574800"/>
          <p14:tracePt t="51551" x="3702050" y="1574800"/>
          <p14:tracePt t="51568" x="3594100" y="1574800"/>
          <p14:tracePt t="51584" x="3524250" y="1587500"/>
          <p14:tracePt t="51601" x="3435350" y="1638300"/>
          <p14:tracePt t="51617" x="3302000" y="1739900"/>
          <p14:tracePt t="51634" x="3225800" y="1828800"/>
          <p14:tracePt t="51651" x="3168650" y="1962150"/>
          <p14:tracePt t="51668" x="3143250" y="2063750"/>
          <p14:tracePt t="51684" x="3124200" y="2165350"/>
          <p14:tracePt t="51701" x="3124200" y="2279650"/>
          <p14:tracePt t="51718" x="3136900" y="2381250"/>
          <p14:tracePt t="51734" x="3155950" y="2457450"/>
          <p14:tracePt t="51751" x="3181350" y="2508250"/>
          <p14:tracePt t="51768" x="3219450" y="2552700"/>
          <p14:tracePt t="51785" x="3321050" y="2622550"/>
          <p14:tracePt t="51801" x="3486150" y="2698750"/>
          <p14:tracePt t="51818" x="3702050" y="2749550"/>
          <p14:tracePt t="51835" x="4254500" y="2819400"/>
          <p14:tracePt t="51851" x="4673600" y="2832100"/>
          <p14:tracePt t="51868" x="4826000" y="2844800"/>
          <p14:tracePt t="51885" x="4978400" y="2844800"/>
          <p14:tracePt t="51902" x="5118100" y="2844800"/>
          <p14:tracePt t="51918" x="5257800" y="2838450"/>
          <p14:tracePt t="51935" x="5403850" y="2832100"/>
          <p14:tracePt t="51951" x="5505450" y="2819400"/>
          <p14:tracePt t="51968" x="5549900" y="2813050"/>
          <p14:tracePt t="51985" x="5568950" y="2813050"/>
          <p14:tracePt t="52002" x="5619750" y="2806700"/>
          <p14:tracePt t="52019" x="5651500" y="2800350"/>
          <p14:tracePt t="52035" x="5689600" y="2794000"/>
          <p14:tracePt t="52052" x="5727700" y="2787650"/>
          <p14:tracePt t="52068" x="5784850" y="2787650"/>
          <p14:tracePt t="52085" x="5842000" y="2787650"/>
          <p14:tracePt t="52102" x="5892800" y="2787650"/>
          <p14:tracePt t="52118" x="5937250" y="2768600"/>
          <p14:tracePt t="52135" x="5981700" y="2730500"/>
          <p14:tracePt t="52152" x="6007100" y="2711450"/>
          <p14:tracePt t="52169" x="6026150" y="2679700"/>
          <p14:tracePt t="52185" x="6045200" y="2609850"/>
          <p14:tracePt t="52202" x="6057900" y="2527300"/>
          <p14:tracePt t="52218" x="6057900" y="2425700"/>
          <p14:tracePt t="52235" x="6045200" y="2349500"/>
          <p14:tracePt t="52252" x="6013450" y="2279650"/>
          <p14:tracePt t="52269" x="5975350" y="2216150"/>
          <p14:tracePt t="52286" x="5962650" y="2184400"/>
          <p14:tracePt t="52302" x="5956300" y="2171700"/>
          <p14:tracePt t="52319" x="5937250" y="2127250"/>
          <p14:tracePt t="52335" x="5924550" y="2082800"/>
          <p14:tracePt t="52352" x="5918200" y="2057400"/>
          <p14:tracePt t="52369" x="5918200" y="2044700"/>
          <p14:tracePt t="52385" x="5911850" y="2032000"/>
          <p14:tracePt t="53505" x="5924550" y="2032000"/>
          <p14:tracePt t="53513" x="5956300" y="2032000"/>
          <p14:tracePt t="53513" x="5969000" y="2032000"/>
          <p14:tracePt t="53521" x="5994400" y="2038350"/>
          <p14:tracePt t="53538" x="6019800" y="2038350"/>
          <p14:tracePt t="53554" x="6038850" y="2044700"/>
          <p14:tracePt t="53649" x="6045200" y="2044700"/>
          <p14:tracePt t="53768" x="6057900" y="2044700"/>
          <p14:tracePt t="53792" x="6070600" y="2044700"/>
          <p14:tracePt t="53800" x="6070600" y="2051050"/>
          <p14:tracePt t="53816" x="6083300" y="2051050"/>
          <p14:tracePt t="53824" x="6096000" y="2051050"/>
          <p14:tracePt t="53840" x="6102350" y="2051050"/>
          <p14:tracePt t="53840" x="6108700" y="2051050"/>
          <p14:tracePt t="53872" x="6121400" y="2051050"/>
          <p14:tracePt t="53896" x="6127750" y="2051050"/>
          <p14:tracePt t="53952" x="6140450" y="2057400"/>
          <p14:tracePt t="53984" x="6146800" y="2057400"/>
          <p14:tracePt t="53997" x="6153150" y="2063750"/>
          <p14:tracePt t="54064" x="6165850" y="2063750"/>
          <p14:tracePt t="54080" x="6178550" y="2063750"/>
          <p14:tracePt t="54096" x="6191250" y="2070100"/>
          <p14:tracePt t="54104" x="6216650" y="2070100"/>
          <p14:tracePt t="54121" x="6216650" y="2076450"/>
          <p14:tracePt t="54122" x="6235700" y="2076450"/>
          <p14:tracePt t="54192" x="6242050" y="2076450"/>
          <p14:tracePt t="54200" x="6248400" y="2082800"/>
          <p14:tracePt t="54209" x="6254750" y="2082800"/>
          <p14:tracePt t="54224" x="6267450" y="2082800"/>
          <p14:tracePt t="54231" x="6273800" y="2082800"/>
          <p14:tracePt t="54238" x="6286500" y="2082800"/>
          <p14:tracePt t="54256" x="6292850" y="2082800"/>
          <p14:tracePt t="54304" x="6299200" y="2082800"/>
          <p14:tracePt t="54312" x="6305550" y="2082800"/>
          <p14:tracePt t="54321" x="6311900" y="2082800"/>
          <p14:tracePt t="54322" x="6324600" y="2089150"/>
          <p14:tracePt t="54339" x="6337300" y="2095500"/>
          <p14:tracePt t="54355" x="6343650" y="2095500"/>
          <p14:tracePt t="54432" x="6350000" y="2095500"/>
          <p14:tracePt t="54448" x="6362700" y="2095500"/>
          <p14:tracePt t="54456" x="6375400" y="2095500"/>
          <p14:tracePt t="54456" x="6400800" y="2101850"/>
          <p14:tracePt t="54472" x="6407150" y="2101850"/>
          <p14:tracePt t="54489" x="6432550" y="2108200"/>
          <p14:tracePt t="54505" x="6457950" y="2120900"/>
          <p14:tracePt t="54522" x="6470650" y="2120900"/>
          <p14:tracePt t="54540" x="6483350" y="2127250"/>
          <p14:tracePt t="54556" x="6521450" y="2133600"/>
          <p14:tracePt t="54573" x="6540500" y="2133600"/>
          <p14:tracePt t="54589" x="6553200" y="2139950"/>
          <p14:tracePt t="54606" x="6578600" y="2146300"/>
          <p14:tracePt t="54622" x="6604000" y="2159000"/>
          <p14:tracePt t="54639" x="6680200" y="2184400"/>
          <p14:tracePt t="54657" x="6756400" y="2203450"/>
          <p14:tracePt t="54673" x="6800850" y="2216150"/>
          <p14:tracePt t="54689" x="6896100" y="2235200"/>
          <p14:tracePt t="54706" x="6946900" y="2247900"/>
          <p14:tracePt t="54723" x="6972300" y="2254250"/>
          <p14:tracePt t="54739" x="6985000" y="2260600"/>
          <p14:tracePt t="54756" x="6997700" y="2260600"/>
          <p14:tracePt t="54792" x="7010400" y="2260600"/>
          <p14:tracePt t="54832" x="7016750" y="2260600"/>
          <p14:tracePt t="54840" x="7029450" y="2266950"/>
          <p14:tracePt t="54856" x="7061200" y="2273300"/>
          <p14:tracePt t="54857" x="7112000" y="2279650"/>
          <p14:tracePt t="54873" x="7131050" y="2286000"/>
          <p14:tracePt t="54889" x="7169150" y="2286000"/>
          <p14:tracePt t="54906" x="7213600" y="2292350"/>
          <p14:tracePt t="54923" x="7226300" y="2292350"/>
          <p14:tracePt t="54940" x="7239000" y="2298700"/>
          <p14:tracePt t="54956" x="7258050" y="2305050"/>
          <p14:tracePt t="54973" x="7264400" y="2305050"/>
          <p14:tracePt t="54990" x="7289800" y="2305050"/>
          <p14:tracePt t="55006" x="7302500" y="2305050"/>
          <p14:tracePt t="55023" x="7334250" y="2311400"/>
          <p14:tracePt t="55040" x="7346950" y="2311400"/>
          <p14:tracePt t="55057" x="7372350" y="2317750"/>
          <p14:tracePt t="55073" x="7378700" y="2317750"/>
          <p14:tracePt t="55090" x="7397750" y="2324100"/>
          <p14:tracePt t="55107" x="7404100" y="2330450"/>
          <p14:tracePt t="55152" x="7410450" y="2330450"/>
          <p14:tracePt t="55160" x="7416800" y="2330450"/>
          <p14:tracePt t="55175" x="7423150" y="2330450"/>
          <p14:tracePt t="55176" x="7435850" y="2330450"/>
          <p14:tracePt t="55190" x="7461250" y="2336800"/>
          <p14:tracePt t="55207" x="7505700" y="2349500"/>
          <p14:tracePt t="55223" x="7556500" y="2362200"/>
          <p14:tracePt t="55241" x="7581900" y="2362200"/>
          <p14:tracePt t="55256" x="7607300" y="2368550"/>
          <p14:tracePt t="55273" x="7620000" y="2374900"/>
          <p14:tracePt t="55290" x="7664450" y="2387600"/>
          <p14:tracePt t="55306" x="7689850" y="2393950"/>
          <p14:tracePt t="55323" x="7747000" y="2406650"/>
          <p14:tracePt t="55339" x="7772400" y="2406650"/>
          <p14:tracePt t="55356" x="7816850" y="2419350"/>
          <p14:tracePt t="55372" x="7835900" y="2432050"/>
          <p14:tracePt t="55390" x="7854950" y="2432050"/>
          <p14:tracePt t="55407" x="7874000" y="2432050"/>
          <p14:tracePt t="55424" x="7893050" y="2432050"/>
          <p14:tracePt t="55440" x="7931150" y="2438400"/>
          <p14:tracePt t="55457" x="7956550" y="2438400"/>
          <p14:tracePt t="55474" x="7988300" y="2451100"/>
          <p14:tracePt t="55491" x="8115300" y="2457450"/>
          <p14:tracePt t="55507" x="8134350" y="2457450"/>
          <p14:tracePt t="55524" x="8147050" y="2457450"/>
          <p14:tracePt t="55541" x="8166100" y="2457450"/>
          <p14:tracePt t="55558" x="8204200" y="2470150"/>
          <p14:tracePt t="55574" x="8318500" y="2489200"/>
          <p14:tracePt t="55591" x="8464550" y="2508250"/>
          <p14:tracePt t="55608" x="8509000" y="2514600"/>
          <p14:tracePt t="55625" x="8528050" y="2514600"/>
          <p14:tracePt t="55641" x="8534400" y="2514600"/>
          <p14:tracePt t="55657" x="8540750" y="2520950"/>
          <p14:tracePt t="56136" x="8540750" y="2527300"/>
          <p14:tracePt t="56136" x="0" y="0"/>
        </p14:tracePtLst>
        <p14:tracePtLst>
          <p14:tracePt t="59085" x="6705600" y="3702050"/>
          <p14:tracePt t="59183" x="6718300" y="3702050"/>
          <p14:tracePt t="59191" x="6724650" y="3702050"/>
          <p14:tracePt t="59206" x="6743700" y="3702050"/>
          <p14:tracePt t="59215" x="6756400" y="3702050"/>
          <p14:tracePt t="59216" x="6775450" y="3702050"/>
          <p14:tracePt t="59230" x="6896100" y="3727450"/>
          <p14:tracePt t="59248" x="7016750" y="3759200"/>
          <p14:tracePt t="59264" x="7162800" y="3803650"/>
          <p14:tracePt t="59280" x="7308850" y="3822700"/>
          <p14:tracePt t="59297" x="7480300" y="3841750"/>
          <p14:tracePt t="59313" x="7600950" y="3848100"/>
          <p14:tracePt t="59330" x="7715250" y="3860800"/>
          <p14:tracePt t="59347" x="7867650" y="3886200"/>
          <p14:tracePt t="59363" x="7962900" y="3905250"/>
          <p14:tracePt t="59380" x="8064500" y="3924300"/>
          <p14:tracePt t="59398" x="8172450" y="3930650"/>
          <p14:tracePt t="59414" x="8274050" y="3930650"/>
          <p14:tracePt t="59430" x="8299450" y="3930650"/>
          <p14:tracePt t="59447" x="8305800" y="3930650"/>
          <p14:tracePt t="59464" x="8318500" y="3930650"/>
          <p14:tracePt t="59480" x="8331200" y="3930650"/>
          <p14:tracePt t="59497" x="8375650" y="3943350"/>
          <p14:tracePt t="59514" x="8432800" y="3943350"/>
          <p14:tracePt t="59530" x="8458200" y="3943350"/>
          <p14:tracePt t="59547" x="8477250" y="3937000"/>
          <p14:tracePt t="59583" x="8483600" y="3930650"/>
          <p14:tracePt t="59599" x="8496300" y="3930650"/>
          <p14:tracePt t="59614" x="8521700" y="3924300"/>
          <p14:tracePt t="59615" x="8585200" y="3905250"/>
          <p14:tracePt t="59633" x="8661400" y="3879850"/>
          <p14:tracePt t="59647" x="8693150" y="3854450"/>
          <p14:tracePt t="59664" x="8731250" y="3835400"/>
          <p14:tracePt t="59681" x="8750300" y="3822700"/>
          <p14:tracePt t="59697" x="8756650" y="3810000"/>
          <p14:tracePt t="59714" x="8769350" y="3790950"/>
          <p14:tracePt t="59731" x="8782050" y="3765550"/>
          <p14:tracePt t="59748" x="8832850" y="3651250"/>
          <p14:tracePt t="59764" x="8832850" y="3619500"/>
          <p14:tracePt t="59781" x="8832850" y="3587750"/>
          <p14:tracePt t="59798" x="8813800" y="3524250"/>
          <p14:tracePt t="59814" x="8750300" y="3454400"/>
          <p14:tracePt t="59831" x="8547100" y="3378200"/>
          <p14:tracePt t="59848" x="8413750" y="3365500"/>
          <p14:tracePt t="59865" x="8223250" y="3352800"/>
          <p14:tracePt t="59881" x="8039100" y="3359150"/>
          <p14:tracePt t="59899" x="7874000" y="3384550"/>
          <p14:tracePt t="59914" x="7759700" y="3416300"/>
          <p14:tracePt t="59931" x="7677150" y="3448050"/>
          <p14:tracePt t="59948" x="7626350" y="3467100"/>
          <p14:tracePt t="59965" x="7600950" y="3492500"/>
          <p14:tracePt t="59981" x="7600950" y="3505200"/>
          <p14:tracePt t="59998" x="7600950" y="3524250"/>
          <p14:tracePt t="60015" x="7613650" y="3536950"/>
          <p14:tracePt t="60055" x="7626350" y="3536950"/>
          <p14:tracePt t="60063" x="7645400" y="3536950"/>
          <p14:tracePt t="60081" x="7696200" y="3536950"/>
          <p14:tracePt t="60082" x="7848600" y="3530600"/>
          <p14:tracePt t="60098" x="8051800" y="3524250"/>
          <p14:tracePt t="60116" x="8274050" y="3486150"/>
          <p14:tracePt t="60131" x="8401050" y="3460750"/>
          <p14:tracePt t="60148" x="8642350" y="3378200"/>
          <p14:tracePt t="60166" x="8648700" y="3378200"/>
          <p14:tracePt t="60181" x="8655050" y="3371850"/>
          <p14:tracePt t="60271" x="8642350" y="3365500"/>
          <p14:tracePt t="60279" x="8636000" y="3359150"/>
          <p14:tracePt t="60284" x="8623300" y="3359150"/>
          <p14:tracePt t="60298" x="8597900" y="3365500"/>
          <p14:tracePt t="60315" x="8572500" y="3384550"/>
          <p14:tracePt t="60332" x="8572500" y="3397250"/>
          <p14:tracePt t="60349" x="8547100" y="3435350"/>
          <p14:tracePt t="60431" x="8547100" y="3441700"/>
          <p14:tracePt t="60440" x="8553450" y="3448050"/>
          <p14:tracePt t="60440" x="8559800" y="3448050"/>
          <p14:tracePt t="60568" x="8559800" y="3454400"/>
          <p14:tracePt t="60575" x="8553450" y="3460750"/>
          <p14:tracePt t="60583" x="8547100" y="3460750"/>
          <p14:tracePt t="60599" x="8540750" y="3467100"/>
          <p14:tracePt t="60600" x="8509000" y="3486150"/>
          <p14:tracePt t="60616" x="8483600" y="3498850"/>
          <p14:tracePt t="60633" x="8464550" y="3511550"/>
          <p14:tracePt t="60649" x="8432800" y="3530600"/>
          <p14:tracePt t="60666" x="8413750" y="3536950"/>
          <p14:tracePt t="61183" x="8413750" y="3543300"/>
          <p14:tracePt t="61287" x="8401050" y="3556000"/>
          <p14:tracePt t="61295" x="8394700" y="3575050"/>
          <p14:tracePt t="61311" x="8388350" y="3587750"/>
          <p14:tracePt t="61319" x="8388350" y="3594100"/>
          <p14:tracePt t="61351" x="8388350" y="3600450"/>
          <p14:tracePt t="61407" x="8388350" y="3613150"/>
          <p14:tracePt t="61415" x="8382000" y="3651250"/>
          <p14:tracePt t="61433" x="8382000" y="3663950"/>
          <p14:tracePt t="61434" x="8350250" y="3727450"/>
          <p14:tracePt t="61450" x="8318500" y="3765550"/>
          <p14:tracePt t="61467" x="8280400" y="3810000"/>
          <p14:tracePt t="61483" x="8229600" y="3841750"/>
          <p14:tracePt t="61500" x="8140700" y="3879850"/>
          <p14:tracePt t="61517" x="8013700" y="3930650"/>
          <p14:tracePt t="61534" x="7727950" y="4006850"/>
          <p14:tracePt t="61550" x="7372350" y="4108450"/>
          <p14:tracePt t="61567" x="7219950" y="4159250"/>
          <p14:tracePt t="61584" x="7118350" y="4178300"/>
          <p14:tracePt t="61601" x="7080250" y="4184650"/>
          <p14:tracePt t="61617" x="7061200" y="4184650"/>
          <p14:tracePt t="61634" x="7048500" y="4184650"/>
          <p14:tracePt t="61652" x="7023100" y="4184650"/>
          <p14:tracePt t="61791" x="7016750" y="4184650"/>
          <p14:tracePt t="61800" x="7010400" y="4184650"/>
          <p14:tracePt t="61823" x="6997700" y="4191000"/>
          <p14:tracePt t="61828" x="6985000" y="4203700"/>
          <p14:tracePt t="61834" x="6972300" y="4216400"/>
          <p14:tracePt t="61851" x="6934200" y="4216400"/>
          <p14:tracePt t="61869" x="6896100" y="4216400"/>
          <p14:tracePt t="61885" x="6845300" y="4216400"/>
          <p14:tracePt t="61901" x="6800850" y="4216400"/>
          <p14:tracePt t="61918" x="6680200" y="4222750"/>
          <p14:tracePt t="61934" x="6553200" y="4222750"/>
          <p14:tracePt t="61951" x="6324600" y="4216400"/>
          <p14:tracePt t="61968" x="6191250" y="4203700"/>
          <p14:tracePt t="61985" x="6108700" y="4184650"/>
          <p14:tracePt t="62001" x="6038850" y="4178300"/>
          <p14:tracePt t="62018" x="5988050" y="4171950"/>
          <p14:tracePt t="62034" x="5962650" y="4171950"/>
          <p14:tracePt t="62051" x="5905500" y="4184650"/>
          <p14:tracePt t="62070" x="5822950" y="4197350"/>
          <p14:tracePt t="62085" x="5740400" y="4210050"/>
          <p14:tracePt t="62101" x="5676900" y="4235450"/>
          <p14:tracePt t="62118" x="5619750" y="4248150"/>
          <p14:tracePt t="62118" x="5530850" y="4254500"/>
          <p14:tracePt t="62135" x="5410200" y="4273550"/>
          <p14:tracePt t="62152" x="5340350" y="4279900"/>
          <p14:tracePt t="62168" x="5264150" y="4311650"/>
          <p14:tracePt t="62185" x="5194300" y="4330700"/>
          <p14:tracePt t="62202" x="5149850" y="4343400"/>
          <p14:tracePt t="62219" x="5092700" y="4356100"/>
          <p14:tracePt t="62235" x="5035550" y="4375150"/>
          <p14:tracePt t="62252" x="5029200" y="4381500"/>
          <p14:tracePt t="62319" x="5029200" y="4387850"/>
          <p14:tracePt t="62327" x="5041900" y="4394200"/>
          <p14:tracePt t="62335" x="5054600" y="4400550"/>
          <p14:tracePt t="62339" x="5111750" y="4406900"/>
          <p14:tracePt t="62352" x="5156200" y="4413250"/>
          <p14:tracePt t="62369" x="5270500" y="4438650"/>
          <p14:tracePt t="62385" x="5530850" y="4495800"/>
          <p14:tracePt t="62402" x="6051550" y="4540250"/>
          <p14:tracePt t="62418" x="7067550" y="4565650"/>
          <p14:tracePt t="62435" x="7677150" y="4514850"/>
          <p14:tracePt t="62452" x="8013700" y="4470400"/>
          <p14:tracePt t="62469" x="8197850" y="4445000"/>
          <p14:tracePt t="62485" x="8305800" y="4438650"/>
          <p14:tracePt t="62485" x="8343900" y="4432300"/>
          <p14:tracePt t="62503" x="8362950" y="4432300"/>
          <p14:tracePt t="62519" x="8451850" y="4394200"/>
          <p14:tracePt t="62536" x="8496300" y="4368800"/>
          <p14:tracePt t="62552" x="8521700" y="4356100"/>
          <p14:tracePt t="62569" x="8534400" y="4356100"/>
          <p14:tracePt t="62623" x="8540750" y="4343400"/>
          <p14:tracePt t="62631" x="8553450" y="4337050"/>
          <p14:tracePt t="62639" x="8572500" y="4330700"/>
          <p14:tracePt t="62653" x="8578850" y="4324350"/>
          <p14:tracePt t="62654" x="8597900" y="4318000"/>
          <p14:tracePt t="62669" x="8661400" y="4305300"/>
          <p14:tracePt t="62686" x="8724900" y="4292600"/>
          <p14:tracePt t="62702" x="8737600" y="4286250"/>
          <p14:tracePt t="62719" x="8737600" y="4273550"/>
          <p14:tracePt t="62736" x="8705850" y="4267200"/>
          <p14:tracePt t="62752" x="8674100" y="4260850"/>
          <p14:tracePt t="62769" x="8655050" y="4260850"/>
          <p14:tracePt t="62786" x="8636000" y="4267200"/>
          <p14:tracePt t="62803" x="8629650" y="4267200"/>
          <p14:tracePt t="63302" x="8623300" y="4273550"/>
          <p14:tracePt t="63319" x="8616950" y="4279900"/>
          <p14:tracePt t="63327" x="8610600" y="4279900"/>
          <p14:tracePt t="63351" x="8610600" y="4286250"/>
          <p14:tracePt t="63363" x="8585200" y="4286250"/>
          <p14:tracePt t="63367" x="8585200" y="4292600"/>
          <p14:tracePt t="63372" x="8559800" y="4298950"/>
          <p14:tracePt t="63387" x="8553450" y="4298950"/>
          <p14:tracePt t="63403" x="8547100" y="4298950"/>
          <p14:tracePt t="63439" x="8540750" y="4298950"/>
          <p14:tracePt t="64077" x="0" y="0"/>
        </p14:tracePtLst>
        <p14:tracePtLst>
          <p14:tracePt t="77108" x="2908300" y="5530850"/>
          <p14:tracePt t="77359" x="2895600" y="5530850"/>
          <p14:tracePt t="77455" x="2889250" y="5530850"/>
          <p14:tracePt t="77463" x="2876550" y="5530850"/>
          <p14:tracePt t="77471" x="2857500" y="5524500"/>
          <p14:tracePt t="77478" x="2851150" y="5524500"/>
          <p14:tracePt t="77494" x="2825750" y="5518150"/>
          <p14:tracePt t="77494" x="2819400" y="5518150"/>
          <p14:tracePt t="77511" x="2794000" y="5518150"/>
          <p14:tracePt t="77528" x="2730500" y="5511800"/>
          <p14:tracePt t="77544" x="2635250" y="5511800"/>
          <p14:tracePt t="77561" x="2546350" y="5511800"/>
          <p14:tracePt t="77578" x="2457450" y="5511800"/>
          <p14:tracePt t="77595" x="2349500" y="5511800"/>
          <p14:tracePt t="77611" x="2235200" y="5511800"/>
          <p14:tracePt t="77628" x="2184400" y="5511800"/>
          <p14:tracePt t="77644" x="2057400" y="5499100"/>
          <p14:tracePt t="77661" x="2032000" y="5499100"/>
          <p14:tracePt t="77678" x="1987550" y="5492750"/>
          <p14:tracePt t="77695" x="1936750" y="5486400"/>
          <p14:tracePt t="77711" x="1917700" y="5480050"/>
          <p14:tracePt t="77728" x="1898650" y="5480050"/>
          <p14:tracePt t="77745" x="1885950" y="5473700"/>
          <p14:tracePt t="77975" x="1905000" y="5473700"/>
          <p14:tracePt t="77988" x="1936750" y="5473700"/>
          <p14:tracePt t="77989" x="1993900" y="5473700"/>
          <p14:tracePt t="77995" x="2127250" y="5480050"/>
          <p14:tracePt t="78012" x="2216150" y="5492750"/>
          <p14:tracePt t="78028" x="2222500" y="5499100"/>
          <p14:tracePt t="78103" x="2228850" y="5499100"/>
          <p14:tracePt t="78111" x="2241550" y="5499100"/>
          <p14:tracePt t="78119" x="2266950" y="5511800"/>
          <p14:tracePt t="78127" x="2317750" y="5537200"/>
          <p14:tracePt t="78145" x="2343150" y="5537200"/>
          <p14:tracePt t="78146" x="2374900" y="5543550"/>
          <p14:tracePt t="78162" x="2381250" y="5549900"/>
          <p14:tracePt t="78280" x="2355850" y="5543550"/>
          <p14:tracePt t="78288" x="2317750" y="5537200"/>
          <p14:tracePt t="78295" x="2254250" y="5524500"/>
          <p14:tracePt t="78296" x="2152650" y="5505450"/>
          <p14:tracePt t="78312" x="2006600" y="5486400"/>
          <p14:tracePt t="78329" x="1841500" y="5480050"/>
          <p14:tracePt t="78345" x="1720850" y="5467350"/>
          <p14:tracePt t="78362" x="1593850" y="5461000"/>
          <p14:tracePt t="78379" x="1479550" y="5454650"/>
          <p14:tracePt t="78396" x="1422400" y="5454650"/>
          <p14:tracePt t="78412" x="1365250" y="5454650"/>
          <p14:tracePt t="78429" x="1339850" y="5454650"/>
          <p14:tracePt t="78446" x="1206500" y="5454650"/>
          <p14:tracePt t="78462" x="1117600" y="5461000"/>
          <p14:tracePt t="78480" x="1085850" y="5473700"/>
          <p14:tracePt t="78496" x="1066800" y="5486400"/>
          <p14:tracePt t="78512" x="1041400" y="5499100"/>
          <p14:tracePt t="78529" x="996950" y="5530850"/>
          <p14:tracePt t="78546" x="952500" y="5562600"/>
          <p14:tracePt t="78562" x="895350" y="5613400"/>
          <p14:tracePt t="78579" x="825500" y="5657850"/>
          <p14:tracePt t="78596" x="774700" y="5702300"/>
          <p14:tracePt t="78613" x="723900" y="5753100"/>
          <p14:tracePt t="78629" x="698500" y="5772150"/>
          <p14:tracePt t="78646" x="628650" y="5867400"/>
          <p14:tracePt t="78663" x="603250" y="5905500"/>
          <p14:tracePt t="78680" x="539750" y="6032500"/>
          <p14:tracePt t="78696" x="501650" y="6108700"/>
          <p14:tracePt t="78713" x="495300" y="6140450"/>
          <p14:tracePt t="78729" x="495300" y="6178550"/>
          <p14:tracePt t="78747" x="495300" y="6197600"/>
          <p14:tracePt t="78763" x="520700" y="6216650"/>
          <p14:tracePt t="78780" x="546100" y="6267450"/>
          <p14:tracePt t="78796" x="571500" y="6305550"/>
          <p14:tracePt t="78813" x="609600" y="6343650"/>
          <p14:tracePt t="78830" x="615950" y="6362700"/>
          <p14:tracePt t="78846" x="679450" y="6426200"/>
          <p14:tracePt t="78863" x="698500" y="6451600"/>
          <p14:tracePt t="78880" x="730250" y="6477000"/>
          <p14:tracePt t="78897" x="755650" y="6489700"/>
          <p14:tracePt t="78913" x="800100" y="6521450"/>
          <p14:tracePt t="78930" x="838200" y="6546850"/>
          <p14:tracePt t="78947" x="927100" y="6584950"/>
          <p14:tracePt t="78963" x="1028700" y="6616700"/>
          <p14:tracePt t="78980" x="1174750" y="6654800"/>
          <p14:tracePt t="78997" x="1320800" y="6686550"/>
          <p14:tracePt t="79013" x="1492250" y="6711950"/>
          <p14:tracePt t="79030" x="1593850" y="6724650"/>
          <p14:tracePt t="79047" x="2006600" y="6756400"/>
          <p14:tracePt t="79064" x="2139950" y="6756400"/>
          <p14:tracePt t="79080" x="2425700" y="6667500"/>
          <p14:tracePt t="79097" x="2527300" y="6623050"/>
          <p14:tracePt t="79114" x="2628900" y="6565900"/>
          <p14:tracePt t="79130" x="2692400" y="6502400"/>
          <p14:tracePt t="79147" x="2749550" y="6407150"/>
          <p14:tracePt t="79164" x="2819400" y="6286500"/>
          <p14:tracePt t="79180" x="2844800" y="6242050"/>
          <p14:tracePt t="79197" x="2876550" y="6203950"/>
          <p14:tracePt t="79214" x="2952750" y="6096000"/>
          <p14:tracePt t="79230" x="3105150" y="5848350"/>
          <p14:tracePt t="79247" x="3155950" y="5695950"/>
          <p14:tracePt t="79264" x="3175000" y="5626100"/>
          <p14:tracePt t="79280" x="3175000" y="5543550"/>
          <p14:tracePt t="79297" x="3162300" y="5454650"/>
          <p14:tracePt t="79314" x="3155950" y="5384800"/>
          <p14:tracePt t="79331" x="3155950" y="5340350"/>
          <p14:tracePt t="79347" x="3155950" y="5314950"/>
          <p14:tracePt t="79364" x="3155950" y="5308600"/>
          <p14:tracePt t="79399" x="3149600" y="5308600"/>
          <p14:tracePt t="79399" x="3143250" y="5308600"/>
          <p14:tracePt t="79414" x="3136900" y="5302250"/>
          <p14:tracePt t="79431" x="3124200" y="5295900"/>
          <p14:tracePt t="79448" x="3105150" y="5289550"/>
          <p14:tracePt t="79464" x="3079750" y="5283200"/>
          <p14:tracePt t="79481" x="3028950" y="5245100"/>
          <p14:tracePt t="79497" x="2901950" y="5194300"/>
          <p14:tracePt t="79514" x="2800350" y="5175250"/>
          <p14:tracePt t="79531" x="2686050" y="5149850"/>
          <p14:tracePt t="79548" x="2533650" y="5130800"/>
          <p14:tracePt t="79564" x="2368550" y="5105400"/>
          <p14:tracePt t="79581" x="2235200" y="5099050"/>
          <p14:tracePt t="79598" x="2000250" y="5086350"/>
          <p14:tracePt t="79614" x="1847850" y="5099050"/>
          <p14:tracePt t="79632" x="1593850" y="5149850"/>
          <p14:tracePt t="79648" x="1479550" y="5181600"/>
          <p14:tracePt t="79664" x="1371600" y="5213350"/>
          <p14:tracePt t="79681" x="1225550" y="5276850"/>
          <p14:tracePt t="79698" x="1136650" y="5334000"/>
          <p14:tracePt t="79714" x="1047750" y="5410200"/>
          <p14:tracePt t="79731" x="984250" y="5473700"/>
          <p14:tracePt t="79748" x="850900" y="5607050"/>
          <p14:tracePt t="79765" x="755650" y="5702300"/>
          <p14:tracePt t="79781" x="685800" y="5810250"/>
          <p14:tracePt t="79798" x="603250" y="5975350"/>
          <p14:tracePt t="79798" x="596900" y="6007100"/>
          <p14:tracePt t="79815" x="596900" y="6051550"/>
          <p14:tracePt t="79831" x="584200" y="6165850"/>
          <p14:tracePt t="79848" x="584200" y="6229350"/>
          <p14:tracePt t="79865" x="590550" y="6305550"/>
          <p14:tracePt t="79881" x="596900" y="6343650"/>
          <p14:tracePt t="79899" x="609600" y="6426200"/>
          <p14:tracePt t="79915" x="635000" y="6457950"/>
          <p14:tracePt t="79932" x="647700" y="6483350"/>
          <p14:tracePt t="79948" x="673100" y="6496050"/>
          <p14:tracePt t="79965" x="685800" y="6502400"/>
          <p14:tracePt t="79982" x="723900" y="6521450"/>
          <p14:tracePt t="79998" x="819150" y="6578600"/>
          <p14:tracePt t="80015" x="857250" y="6597650"/>
          <p14:tracePt t="80032" x="996950" y="6680200"/>
          <p14:tracePt t="80048" x="1092200" y="6718300"/>
          <p14:tracePt t="80065" x="1219200" y="6762750"/>
          <p14:tracePt t="80082" x="1371600" y="6800850"/>
          <p14:tracePt t="80098" x="1568450" y="6819900"/>
          <p14:tracePt t="80116" x="1866900" y="6819900"/>
          <p14:tracePt t="80132" x="2019300" y="6819900"/>
          <p14:tracePt t="80149" x="2120900" y="6813550"/>
          <p14:tracePt t="80165" x="2241550" y="6794500"/>
          <p14:tracePt t="80183" x="2343150" y="6769100"/>
          <p14:tracePt t="80198" x="2432050" y="6724650"/>
          <p14:tracePt t="80216" x="2457450" y="6705600"/>
          <p14:tracePt t="80232" x="2565400" y="6654800"/>
          <p14:tracePt t="80249" x="2667000" y="6623050"/>
          <p14:tracePt t="80265" x="2876550" y="6578600"/>
          <p14:tracePt t="80282" x="3067050" y="6534150"/>
          <p14:tracePt t="80299" x="3257550" y="6451600"/>
          <p14:tracePt t="80315" x="3352800" y="6375400"/>
          <p14:tracePt t="80332" x="3397250" y="6350000"/>
          <p14:tracePt t="80349" x="3441700" y="6299200"/>
          <p14:tracePt t="80349" x="3448050" y="6280150"/>
          <p14:tracePt t="80367" x="3467100" y="6242050"/>
          <p14:tracePt t="80382" x="3486150" y="6165850"/>
          <p14:tracePt t="80399" x="3498850" y="6115050"/>
          <p14:tracePt t="80417" x="3498850" y="6089650"/>
          <p14:tracePt t="80432" x="3486150" y="6000750"/>
          <p14:tracePt t="80449" x="3479800" y="5981700"/>
          <p14:tracePt t="80466" x="3473450" y="5969000"/>
          <p14:tracePt t="80482" x="3473450" y="5962650"/>
          <p14:tracePt t="80499" x="3460750" y="5949950"/>
          <p14:tracePt t="80516" x="3435350" y="5924550"/>
          <p14:tracePt t="80532" x="3416300" y="5899150"/>
          <p14:tracePt t="80549" x="3378200" y="5867400"/>
          <p14:tracePt t="80566" x="3295650" y="5822950"/>
          <p14:tracePt t="80566" x="3257550" y="5803900"/>
          <p14:tracePt t="80583" x="3200400" y="5772150"/>
          <p14:tracePt t="80599" x="3086100" y="5734050"/>
          <p14:tracePt t="80617" x="3041650" y="5708650"/>
          <p14:tracePt t="80633" x="2838450" y="5651500"/>
          <p14:tracePt t="80649" x="2711450" y="5619750"/>
          <p14:tracePt t="80666" x="2578100" y="5594350"/>
          <p14:tracePt t="80683" x="2266950" y="5549900"/>
          <p14:tracePt t="80700" x="2127250" y="5543550"/>
          <p14:tracePt t="80716" x="1962150" y="5537200"/>
          <p14:tracePt t="80733" x="1803400" y="5537200"/>
          <p14:tracePt t="80749" x="1682750" y="5537200"/>
          <p14:tracePt t="80766" x="1504950" y="5556250"/>
          <p14:tracePt t="80784" x="1257300" y="5581650"/>
          <p14:tracePt t="80799" x="1092200" y="5594350"/>
          <p14:tracePt t="80816" x="1016000" y="5600700"/>
          <p14:tracePt t="80834" x="825500" y="5613400"/>
          <p14:tracePt t="80850" x="768350" y="5626100"/>
          <p14:tracePt t="80866" x="717550" y="5638800"/>
          <p14:tracePt t="80883" x="590550" y="5715000"/>
          <p14:tracePt t="80899" x="514350" y="5784850"/>
          <p14:tracePt t="80916" x="444500" y="5854700"/>
          <p14:tracePt t="80932" x="412750" y="5918200"/>
          <p14:tracePt t="80949" x="406400" y="5937250"/>
          <p14:tracePt t="80965" x="400050" y="5975350"/>
          <p14:tracePt t="80982" x="400050" y="6000750"/>
          <p14:tracePt t="80999" x="406400" y="6007100"/>
          <p14:tracePt t="81016" x="406400" y="6013450"/>
          <p14:tracePt t="81033" x="425450" y="6032500"/>
          <p14:tracePt t="81050" x="444500" y="6051550"/>
          <p14:tracePt t="81067" x="527050" y="6108700"/>
          <p14:tracePt t="81084" x="673100" y="6184900"/>
          <p14:tracePt t="81100" x="698500" y="6197600"/>
          <p14:tracePt t="81117" x="704850" y="6197600"/>
          <p14:tracePt t="81133" x="711200" y="6203950"/>
          <p14:tracePt t="81191" x="711200" y="6210300"/>
          <p14:tracePt t="81199" x="723900" y="6210300"/>
          <p14:tracePt t="81217" x="730250" y="6216650"/>
          <p14:tracePt t="81549" x="0" y="0"/>
        </p14:tracePtLst>
        <p14:tracePtLst>
          <p14:tracePt t="82598" x="2603500" y="6159500"/>
          <p14:tracePt t="82703" x="2603500" y="6172200"/>
          <p14:tracePt t="82719" x="2590800" y="6178550"/>
          <p14:tracePt t="82735" x="2590800" y="6184900"/>
          <p14:tracePt t="82791" x="2584450" y="6191250"/>
          <p14:tracePt t="82800" x="2571750" y="6197600"/>
          <p14:tracePt t="82839" x="2571750" y="6203950"/>
          <p14:tracePt t="82863" x="2565400" y="6210300"/>
          <p14:tracePt t="82868" x="2552700" y="6216650"/>
          <p14:tracePt t="82887" x="2546350" y="6223000"/>
          <p14:tracePt t="82887" x="2533650" y="6235700"/>
          <p14:tracePt t="82903" x="2533650" y="6248400"/>
          <p14:tracePt t="82920" x="2527300" y="6273800"/>
          <p14:tracePt t="82938" x="2520950" y="6280150"/>
          <p14:tracePt t="82953" x="2520950" y="6292850"/>
          <p14:tracePt t="82970" x="2520950" y="6299200"/>
          <p14:tracePt t="82986" x="2520950" y="6305550"/>
          <p14:tracePt t="83003" x="2520950" y="6324600"/>
          <p14:tracePt t="83020" x="2527300" y="6330950"/>
          <p14:tracePt t="83037" x="2533650" y="6356350"/>
          <p14:tracePt t="83071" x="2533650" y="6362700"/>
          <p14:tracePt t="83103" x="2540000" y="6362700"/>
          <p14:tracePt t="83191" x="2546350" y="6362700"/>
          <p14:tracePt t="83191" x="2565400" y="6362700"/>
          <p14:tracePt t="83215" x="2584450" y="6369050"/>
          <p14:tracePt t="83230" x="2597150" y="6369050"/>
          <p14:tracePt t="83239" x="2724150" y="6381750"/>
          <p14:tracePt t="83240" x="2743200" y="6381750"/>
          <p14:tracePt t="83254" x="2794000" y="6381750"/>
          <p14:tracePt t="83270" x="2825750" y="6381750"/>
          <p14:tracePt t="83431" x="2819400" y="6381750"/>
          <p14:tracePt t="83431" x="2813050" y="6381750"/>
          <p14:tracePt t="83447" x="2813050" y="6375400"/>
          <p14:tracePt t="83455" x="2800350" y="6375400"/>
          <p14:tracePt t="83455" x="2794000" y="6375400"/>
          <p14:tracePt t="83471" x="2768600" y="6362700"/>
          <p14:tracePt t="83487" x="2743200" y="6356350"/>
          <p14:tracePt t="83504" x="2698750" y="6356350"/>
          <p14:tracePt t="83521" x="2654300" y="6356350"/>
          <p14:tracePt t="83538" x="2622550" y="6356350"/>
          <p14:tracePt t="83554" x="2603500" y="6356350"/>
          <p14:tracePt t="83571" x="2590800" y="6356350"/>
          <p14:tracePt t="83587" x="2584450" y="6356350"/>
          <p14:tracePt t="83604" x="2571750" y="6356350"/>
          <p14:tracePt t="83621" x="2552700" y="6350000"/>
          <p14:tracePt t="83637" x="2514600" y="6350000"/>
          <p14:tracePt t="83816" x="2508250" y="6350000"/>
          <p14:tracePt t="83816" x="2489200" y="6330950"/>
          <p14:tracePt t="83839" x="2482850" y="6318250"/>
          <p14:tracePt t="83847" x="2463800" y="6286500"/>
          <p14:tracePt t="83855" x="2457450" y="6273800"/>
          <p14:tracePt t="83871" x="2451100" y="6267450"/>
          <p14:tracePt t="83872" x="2451100" y="6261100"/>
          <p14:tracePt t="83888" x="2451100" y="6254750"/>
          <p14:tracePt t="83999" x="2444750" y="6254750"/>
          <p14:tracePt t="84007" x="2444750" y="6248400"/>
          <p14:tracePt t="84175" x="2451100" y="6248400"/>
          <p14:tracePt t="84191" x="2457450" y="6254750"/>
          <p14:tracePt t="84192" x="2463800" y="6267450"/>
          <p14:tracePt t="84205" x="2470150" y="6280150"/>
          <p14:tracePt t="84222" x="2476500" y="6280150"/>
          <p14:tracePt t="84238" x="2489200" y="6286500"/>
          <p14:tracePt t="84255" x="2489200" y="6292850"/>
          <p14:tracePt t="84272" x="2495550" y="6299200"/>
          <p14:tracePt t="84289" x="2508250" y="6311900"/>
          <p14:tracePt t="84343" x="2520950" y="6318250"/>
          <p14:tracePt t="84375" x="2527300" y="6324600"/>
          <p14:tracePt t="84383" x="2533650" y="6324600"/>
          <p14:tracePt t="84407" x="2540000" y="6330950"/>
          <p14:tracePt t="84415" x="2546350" y="6330950"/>
          <p14:tracePt t="84575" x="2552700" y="6337300"/>
          <p14:tracePt t="84608" x="2565400" y="6337300"/>
          <p14:tracePt t="84624" x="2578100" y="6337300"/>
          <p14:tracePt t="84632" x="2609850" y="6343650"/>
          <p14:tracePt t="84640" x="2628900" y="6343650"/>
          <p14:tracePt t="84664" x="2641600" y="6343650"/>
          <p14:tracePt t="84736" x="2647950" y="6343650"/>
          <p14:tracePt t="84744" x="2654300" y="6343650"/>
          <p14:tracePt t="84752" x="2667000" y="6343650"/>
          <p14:tracePt t="84760" x="2673350" y="6343650"/>
          <p14:tracePt t="84776" x="2679700" y="6343650"/>
          <p14:tracePt t="84776" x="2686050" y="6343650"/>
          <p14:tracePt t="84790" x="2698750" y="6343650"/>
          <p14:tracePt t="84807" x="2711450" y="6343650"/>
          <p14:tracePt t="84807" x="2717800" y="6343650"/>
          <p14:tracePt t="84825" x="2736850" y="6343650"/>
          <p14:tracePt t="84840" x="2743200" y="6343650"/>
          <p14:tracePt t="85328" x="2736850" y="6343650"/>
          <p14:tracePt t="85328" x="2724150" y="6343650"/>
          <p14:tracePt t="85344" x="2717800" y="6343650"/>
          <p14:tracePt t="85352" x="2705100" y="6343650"/>
          <p14:tracePt t="85360" x="2698750" y="6343650"/>
          <p14:tracePt t="85376" x="2692400" y="6343650"/>
          <p14:tracePt t="85376" x="2686050" y="6343650"/>
          <p14:tracePt t="85416" x="2679700" y="6343650"/>
          <p14:tracePt t="85448" x="2660650" y="6343650"/>
          <p14:tracePt t="85464" x="2654300" y="6343650"/>
          <p14:tracePt t="85521" x="2647950" y="6343650"/>
          <p14:tracePt t="85529" x="2635250" y="6337300"/>
          <p14:tracePt t="85536" x="2635250" y="6330950"/>
          <p14:tracePt t="85553" x="2628900" y="6324600"/>
          <p14:tracePt t="85577" x="2622550" y="6311900"/>
          <p14:tracePt t="85825" x="2628900" y="6311900"/>
          <p14:tracePt t="85849" x="2641600" y="6311900"/>
          <p14:tracePt t="85857" x="2654300" y="6311900"/>
          <p14:tracePt t="85859" x="2667000" y="6311900"/>
          <p14:tracePt t="85876" x="2686050" y="6311900"/>
          <p14:tracePt t="85953" x="2698750" y="6311900"/>
          <p14:tracePt t="86144" x="2679700" y="6292850"/>
          <p14:tracePt t="86152" x="2679700" y="6286500"/>
          <p14:tracePt t="86160" x="2660650" y="6280150"/>
          <p14:tracePt t="86161" x="2654300" y="6273800"/>
          <p14:tracePt t="86601" x="2660650" y="6273800"/>
          <p14:tracePt t="86656" x="2667000" y="6280150"/>
          <p14:tracePt t="86888" x="2673350" y="6286500"/>
          <p14:tracePt t="86919" x="2686050" y="6286500"/>
          <p14:tracePt t="86944" x="2686050" y="6292850"/>
          <p14:tracePt t="86977" x="2698750" y="6299200"/>
          <p14:tracePt t="86988" x="2698750" y="6305550"/>
          <p14:tracePt t="86988" x="2705100" y="6311900"/>
          <p14:tracePt t="86995" x="2717800" y="6318250"/>
          <p14:tracePt t="87012" x="2717800" y="6324600"/>
          <p14:tracePt t="87028" x="2724150" y="6330950"/>
          <p14:tracePt t="87045" x="2730500" y="6337300"/>
          <p14:tracePt t="87062" x="2736850" y="6356350"/>
          <p14:tracePt t="87079" x="2749550" y="6375400"/>
          <p14:tracePt t="87095" x="2755900" y="6388100"/>
          <p14:tracePt t="87112" x="2768600" y="6394450"/>
          <p14:tracePt t="87641" x="2774950" y="6388100"/>
          <p14:tracePt t="87649" x="2794000" y="6375400"/>
          <p14:tracePt t="87665" x="2825750" y="6356350"/>
          <p14:tracePt t="87665" x="2838450" y="6343650"/>
          <p14:tracePt t="87679" x="2889250" y="6311900"/>
          <p14:tracePt t="87679" x="2908300" y="6299200"/>
          <p14:tracePt t="87697" x="2946400" y="6280150"/>
          <p14:tracePt t="87713" x="2959100" y="6261100"/>
          <p14:tracePt t="87730" x="2965450" y="6248400"/>
          <p14:tracePt t="87747" x="2978150" y="6248400"/>
          <p14:tracePt t="87763" x="2978150" y="6242050"/>
          <p14:tracePt t="87780" x="2978150" y="6223000"/>
          <p14:tracePt t="87796" x="2984500" y="6203950"/>
          <p14:tracePt t="87813" x="2984500" y="6191250"/>
          <p14:tracePt t="87856" x="2984500" y="6184900"/>
          <p14:tracePt t="87874" x="2990850" y="6178550"/>
          <p14:tracePt t="88097" x="3009900" y="6172200"/>
          <p14:tracePt t="88106" x="3016250" y="6172200"/>
          <p14:tracePt t="88113" x="3041650" y="6165850"/>
          <p14:tracePt t="88114" x="3105150" y="6140450"/>
          <p14:tracePt t="88130" x="3143250" y="6127750"/>
          <p14:tracePt t="88147" x="3187700" y="6108700"/>
          <p14:tracePt t="88164" x="3206750" y="6102350"/>
          <p14:tracePt t="88180" x="3225800" y="6089650"/>
          <p14:tracePt t="88197" x="3232150" y="6089650"/>
          <p14:tracePt t="88214" x="3238500" y="6089650"/>
          <p14:tracePt t="88232" x="3238500" y="6083300"/>
          <p14:tracePt t="88792" x="3244850" y="6083300"/>
          <p14:tracePt t="88809" x="3251200" y="6076950"/>
          <p14:tracePt t="88816" x="3257550" y="6076950"/>
          <p14:tracePt t="88840" x="3263900" y="6076950"/>
          <p14:tracePt t="88864" x="3270250" y="6076950"/>
          <p14:tracePt t="88889" x="3276600" y="6076950"/>
          <p14:tracePt t="89103" x="0" y="0"/>
        </p14:tracePtLst>
        <p14:tracePtLst>
          <p14:tracePt t="100352" x="2965450" y="6267450"/>
          <p14:tracePt t="100360" x="2959100" y="6267450"/>
          <p14:tracePt t="100376" x="2946400" y="6267450"/>
          <p14:tracePt t="100384" x="2940050" y="6267450"/>
          <p14:tracePt t="100392" x="2933700" y="6267450"/>
          <p14:tracePt t="100417" x="2927350" y="6267450"/>
          <p14:tracePt t="100418" x="2914650" y="6267450"/>
          <p14:tracePt t="100448" x="2914650" y="6273800"/>
          <p14:tracePt t="100456" x="2908300" y="6280150"/>
          <p14:tracePt t="100472" x="2882900" y="6311900"/>
          <p14:tracePt t="100488" x="2870200" y="6337300"/>
          <p14:tracePt t="100504" x="2863850" y="6356350"/>
          <p14:tracePt t="100517" x="2863850" y="6369050"/>
          <p14:tracePt t="100536" x="2863850" y="6394450"/>
          <p14:tracePt t="100552" x="2876550" y="6413500"/>
          <p14:tracePt t="100576" x="2908300" y="6451600"/>
          <p14:tracePt t="100592" x="2933700" y="6489700"/>
          <p14:tracePt t="100608" x="2971800" y="6527800"/>
          <p14:tracePt t="100623" x="2984500" y="6540500"/>
          <p14:tracePt t="100634" x="2997200" y="6546850"/>
          <p14:tracePt t="100651" x="3016250" y="6553200"/>
          <p14:tracePt t="100667" x="3048000" y="6572250"/>
          <p14:tracePt t="100685" x="3060700" y="6584950"/>
          <p14:tracePt t="100701" x="3079750" y="6591300"/>
          <p14:tracePt t="100718" x="3105150" y="6610350"/>
          <p14:tracePt t="100734" x="3143250" y="6629400"/>
          <p14:tracePt t="100751" x="3213100" y="6654800"/>
          <p14:tracePt t="100768" x="3435350" y="6737350"/>
          <p14:tracePt t="100784" x="3530600" y="6762750"/>
          <p14:tracePt t="100801" x="3632200" y="6781800"/>
          <p14:tracePt t="100818" x="3752850" y="6794500"/>
          <p14:tracePt t="100834" x="3917950" y="6800850"/>
          <p14:tracePt t="100851" x="4083050" y="6800850"/>
          <p14:tracePt t="100868" x="4121150" y="6794500"/>
          <p14:tracePt t="100884" x="4146550" y="6788150"/>
          <p14:tracePt t="100901" x="4178300" y="6781800"/>
          <p14:tracePt t="100918" x="4241800" y="6762750"/>
          <p14:tracePt t="100935" x="4368800" y="6737350"/>
          <p14:tracePt t="100951" x="4457700" y="6705600"/>
          <p14:tracePt t="100968" x="4616450" y="6654800"/>
          <p14:tracePt t="100985" x="4705350" y="6629400"/>
          <p14:tracePt t="101001" x="4743450" y="6616700"/>
          <p14:tracePt t="101018" x="4813300" y="6591300"/>
          <p14:tracePt t="101034" x="4883150" y="6584950"/>
          <p14:tracePt t="101053" x="5003800" y="6559550"/>
          <p14:tracePt t="101068" x="5149850" y="6515100"/>
          <p14:tracePt t="101085" x="5276850" y="6413500"/>
          <p14:tracePt t="101101" x="5302250" y="6369050"/>
          <p14:tracePt t="101118" x="5321300" y="6324600"/>
          <p14:tracePt t="101135" x="5346700" y="6261100"/>
          <p14:tracePt t="101152" x="5372100" y="6210300"/>
          <p14:tracePt t="101168" x="5397500" y="6134100"/>
          <p14:tracePt t="101185" x="5403850" y="6115050"/>
          <p14:tracePt t="101202" x="5403850" y="6083300"/>
          <p14:tracePt t="101218" x="5403850" y="6057900"/>
          <p14:tracePt t="101235" x="5403850" y="5988050"/>
          <p14:tracePt t="101252" x="5403850" y="5956300"/>
          <p14:tracePt t="101268" x="5397500" y="5943600"/>
          <p14:tracePt t="101285" x="5384800" y="5930900"/>
          <p14:tracePt t="101302" x="5365750" y="5918200"/>
          <p14:tracePt t="101319" x="5321300" y="5892800"/>
          <p14:tracePt t="101335" x="5162550" y="5861050"/>
          <p14:tracePt t="101352" x="5099050" y="5861050"/>
          <p14:tracePt t="101369" x="4857750" y="5854700"/>
          <p14:tracePt t="101385" x="4724400" y="5886450"/>
          <p14:tracePt t="101402" x="4692650" y="5892800"/>
          <p14:tracePt t="101418" x="4654550" y="5905500"/>
          <p14:tracePt t="101435" x="4616450" y="5911850"/>
          <p14:tracePt t="101451" x="4584700" y="5918200"/>
          <p14:tracePt t="101468" x="4552950" y="5924550"/>
          <p14:tracePt t="101485" x="4476750" y="5943600"/>
          <p14:tracePt t="101502" x="4400550" y="5962650"/>
          <p14:tracePt t="101518" x="4330700" y="5988050"/>
          <p14:tracePt t="101535" x="4292600" y="6007100"/>
          <p14:tracePt t="101551" x="4279900" y="6019800"/>
          <p14:tracePt t="101568" x="4273550" y="6019800"/>
          <p14:tracePt t="101807" x="0" y="0"/>
        </p14:tracePtLst>
        <p14:tracePtLst>
          <p14:tracePt t="104687" x="2406650" y="6032500"/>
          <p14:tracePt t="104912" x="2400300" y="6032500"/>
          <p14:tracePt t="104920" x="2368550" y="6032500"/>
          <p14:tracePt t="104928" x="2355850" y="6032500"/>
          <p14:tracePt t="104936" x="2349500" y="6032500"/>
          <p14:tracePt t="104944" x="2343150" y="6026150"/>
          <p14:tracePt t="104960" x="2305050" y="6026150"/>
          <p14:tracePt t="104993" x="2216150" y="6013450"/>
          <p14:tracePt t="104993" x="2165350" y="6007100"/>
          <p14:tracePt t="105016" x="2152650" y="6007100"/>
          <p14:tracePt t="105224" x="2152650" y="6013450"/>
          <p14:tracePt t="105377" x="0" y="0"/>
        </p14:tracePtLst>
        <p14:tracePtLst>
          <p14:tracePt t="107473" x="2622550" y="5962650"/>
          <p14:tracePt t="107480" x="2667000" y="5962650"/>
          <p14:tracePt t="107488" x="2743200" y="5956300"/>
          <p14:tracePt t="107496" x="2851150" y="5956300"/>
          <p14:tracePt t="107505" x="2908300" y="5949950"/>
          <p14:tracePt t="107514" x="3016250" y="5949950"/>
          <p14:tracePt t="107536" x="3130550" y="5949950"/>
          <p14:tracePt t="107552" x="3270250" y="5949950"/>
          <p14:tracePt t="107568" x="3536950" y="5969000"/>
          <p14:tracePt t="107584" x="3632200" y="5969000"/>
          <p14:tracePt t="107600" x="3702050" y="5969000"/>
          <p14:tracePt t="107629" x="3790950" y="5969000"/>
          <p14:tracePt t="107632" x="3886200" y="5969000"/>
          <p14:tracePt t="107648" x="4324350" y="5994400"/>
          <p14:tracePt t="107664" x="4749800" y="6007100"/>
          <p14:tracePt t="107680" x="5086350" y="5994400"/>
          <p14:tracePt t="107704" x="5168900" y="5981700"/>
          <p14:tracePt t="107720" x="5175250" y="5975350"/>
          <p14:tracePt t="107736" x="5181600" y="5975350"/>
          <p14:tracePt t="107752" x="5219700" y="5969000"/>
          <p14:tracePt t="107768" x="5276850" y="5969000"/>
          <p14:tracePt t="107780" x="5410200" y="5956300"/>
          <p14:tracePt t="107796" x="5549900" y="5930900"/>
          <p14:tracePt t="107814" x="5664200" y="5892800"/>
          <p14:tracePt t="107830" x="5918200" y="5822950"/>
          <p14:tracePt t="107847" x="6026150" y="5784850"/>
          <p14:tracePt t="107864" x="6146800" y="5708650"/>
          <p14:tracePt t="107881" x="6216650" y="5664200"/>
          <p14:tracePt t="107897" x="6375400" y="5600700"/>
          <p14:tracePt t="107914" x="6451600" y="5588000"/>
          <p14:tracePt t="107930" x="6572250" y="5588000"/>
          <p14:tracePt t="107948" x="6686550" y="5600700"/>
          <p14:tracePt t="107964" x="6807200" y="5613400"/>
          <p14:tracePt t="107980" x="6877050" y="5638800"/>
          <p14:tracePt t="107997" x="7048500" y="5715000"/>
          <p14:tracePt t="108014" x="7251700" y="5772150"/>
          <p14:tracePt t="108030" x="7575550" y="5835650"/>
          <p14:tracePt t="108047" x="7696200" y="5842000"/>
          <p14:tracePt t="108248" x="7696200" y="5854700"/>
          <p14:tracePt t="108257" x="7696200" y="5886450"/>
          <p14:tracePt t="108264" x="7696200" y="5899150"/>
          <p14:tracePt t="108266" x="7683500" y="5918200"/>
          <p14:tracePt t="108281" x="7670800" y="5930900"/>
          <p14:tracePt t="108344" x="7664450" y="5930900"/>
          <p14:tracePt t="108352" x="7632700" y="5937250"/>
          <p14:tracePt t="108360" x="7607300" y="5937250"/>
          <p14:tracePt t="108368" x="7524750" y="5937250"/>
          <p14:tracePt t="108381" x="7416800" y="5930900"/>
          <p14:tracePt t="108398" x="7321550" y="5918200"/>
          <p14:tracePt t="108414" x="7270750" y="5911850"/>
          <p14:tracePt t="108431" x="7137400" y="5892800"/>
          <p14:tracePt t="108431" x="7118350" y="5892800"/>
          <p14:tracePt t="108448" x="7080250" y="5892800"/>
          <p14:tracePt t="108784" x="7080250" y="5899150"/>
          <p14:tracePt t="108792" x="7080250" y="5930900"/>
          <p14:tracePt t="108800" x="7086600" y="5956300"/>
          <p14:tracePt t="108801" x="7099300" y="5975350"/>
          <p14:tracePt t="108815" x="7105650" y="5994400"/>
          <p14:tracePt t="108833" x="7105650" y="6038850"/>
          <p14:tracePt t="108849" x="7112000" y="6083300"/>
          <p14:tracePt t="108865" x="7092950" y="6134100"/>
          <p14:tracePt t="108882" x="7080250" y="6159500"/>
          <p14:tracePt t="108898" x="7061200" y="6184900"/>
          <p14:tracePt t="108916" x="7048500" y="6191250"/>
          <p14:tracePt t="108932" x="7042150" y="6197600"/>
          <p14:tracePt t="108949" x="7029450" y="6203950"/>
          <p14:tracePt t="109048" x="7035800" y="6197600"/>
          <p14:tracePt t="109056" x="7054850" y="6184900"/>
          <p14:tracePt t="109065" x="7061200" y="6184900"/>
          <p14:tracePt t="109082" x="7073900" y="6178550"/>
          <p14:tracePt t="109083" x="7092950" y="6153150"/>
          <p14:tracePt t="109099" x="7131050" y="6121400"/>
          <p14:tracePt t="109115" x="7175500" y="6083300"/>
          <p14:tracePt t="109132" x="7194550" y="6051550"/>
          <p14:tracePt t="109149" x="7200900" y="6045200"/>
          <p14:tracePt t="109208" x="7200900" y="6038850"/>
          <p14:tracePt t="109215" x="7200900" y="6032500"/>
          <p14:tracePt t="109233" x="7194550" y="6026150"/>
          <p14:tracePt t="109233" x="7194550" y="6000750"/>
          <p14:tracePt t="109249" x="7181850" y="5988050"/>
          <p14:tracePt t="109266" x="7175500" y="5981700"/>
          <p14:tracePt t="109283" x="7143750" y="5956300"/>
          <p14:tracePt t="109299" x="7092950" y="5930900"/>
          <p14:tracePt t="109316" x="6953250" y="5861050"/>
          <p14:tracePt t="109332" x="6864350" y="5822950"/>
          <p14:tracePt t="109349" x="6800850" y="5778500"/>
          <p14:tracePt t="109366" x="6769100" y="5772150"/>
          <p14:tracePt t="109416" x="6750050" y="5772150"/>
          <p14:tracePt t="109440" x="6743700" y="5772150"/>
          <p14:tracePt t="109448" x="6661150" y="5772150"/>
          <p14:tracePt t="109466" x="6642100" y="5772150"/>
          <p14:tracePt t="109467" x="6610350" y="5784850"/>
          <p14:tracePt t="109483" x="6584950" y="5803900"/>
          <p14:tracePt t="109499" x="6565900" y="5822950"/>
          <p14:tracePt t="109516" x="6527800" y="5842000"/>
          <p14:tracePt t="109533" x="6451600" y="5899150"/>
          <p14:tracePt t="109550" x="6419850" y="5918200"/>
          <p14:tracePt t="109566" x="6394450" y="5943600"/>
          <p14:tracePt t="109583" x="6388100" y="5975350"/>
          <p14:tracePt t="109600" x="6381750" y="6045200"/>
          <p14:tracePt t="109617" x="6381750" y="6083300"/>
          <p14:tracePt t="109634" x="6400800" y="6261100"/>
          <p14:tracePt t="109650" x="6400800" y="6305550"/>
          <p14:tracePt t="109666" x="6400800" y="6350000"/>
          <p14:tracePt t="109683" x="6400800" y="6381750"/>
          <p14:tracePt t="109700" x="6394450" y="6457950"/>
          <p14:tracePt t="109717" x="6394450" y="6483350"/>
          <p14:tracePt t="109733" x="6394450" y="6489700"/>
          <p14:tracePt t="109750" x="6407150" y="6502400"/>
          <p14:tracePt t="109767" x="6413500" y="6508750"/>
          <p14:tracePt t="109783" x="6426200" y="6515100"/>
          <p14:tracePt t="109800" x="6477000" y="6540500"/>
          <p14:tracePt t="109817" x="6515100" y="6565900"/>
          <p14:tracePt t="109834" x="6629400" y="6591300"/>
          <p14:tracePt t="109851" x="6731000" y="6591300"/>
          <p14:tracePt t="109867" x="6972300" y="6565900"/>
          <p14:tracePt t="109883" x="7048500" y="6553200"/>
          <p14:tracePt t="109900" x="7092950" y="6540500"/>
          <p14:tracePt t="109918" x="7124700" y="6534150"/>
          <p14:tracePt t="109933" x="7175500" y="6508750"/>
          <p14:tracePt t="109951" x="7289800" y="6394450"/>
          <p14:tracePt t="109967" x="7378700" y="6292850"/>
          <p14:tracePt t="109967" x="7410450" y="6254750"/>
          <p14:tracePt t="109984" x="7448550" y="6191250"/>
          <p14:tracePt t="110000" x="7454900" y="6153150"/>
          <p14:tracePt t="110017" x="7454900" y="6134100"/>
          <p14:tracePt t="110034" x="7454900" y="6096000"/>
          <p14:tracePt t="110050" x="7454900" y="6051550"/>
          <p14:tracePt t="110068" x="7454900" y="6026150"/>
          <p14:tracePt t="110084" x="7454900" y="6007100"/>
          <p14:tracePt t="110101" x="7448550" y="5981700"/>
          <p14:tracePt t="110117" x="7429500" y="5949950"/>
          <p14:tracePt t="110134" x="7385050" y="5911850"/>
          <p14:tracePt t="110150" x="7359650" y="5892800"/>
          <p14:tracePt t="110168" x="7340600" y="5867400"/>
          <p14:tracePt t="110184" x="7308850" y="5829300"/>
          <p14:tracePt t="110201" x="7251700" y="5778500"/>
          <p14:tracePt t="110218" x="7073900" y="5651500"/>
          <p14:tracePt t="110234" x="6985000" y="5619750"/>
          <p14:tracePt t="110251" x="6908800" y="5607050"/>
          <p14:tracePt t="110267" x="6851650" y="5600700"/>
          <p14:tracePt t="110284" x="6813550" y="5600700"/>
          <p14:tracePt t="110301" x="6788150" y="5600700"/>
          <p14:tracePt t="110318" x="6775450" y="5600700"/>
          <p14:tracePt t="110335" x="6769100" y="5600700"/>
          <p14:tracePt t="110351" x="6750050" y="5600700"/>
          <p14:tracePt t="110367" x="6711950" y="5626100"/>
          <p14:tracePt t="110384" x="6699250" y="5638800"/>
          <p14:tracePt t="110401" x="6673850" y="5676900"/>
          <p14:tracePt t="110418" x="6610350" y="5740400"/>
          <p14:tracePt t="110434" x="6527800" y="5835650"/>
          <p14:tracePt t="110451" x="6483350" y="5930900"/>
          <p14:tracePt t="110468" x="6457950" y="6007100"/>
          <p14:tracePt t="110484" x="6432550" y="6096000"/>
          <p14:tracePt t="110501" x="6426200" y="6273800"/>
          <p14:tracePt t="110518" x="6438900" y="6394450"/>
          <p14:tracePt t="110535" x="6457950" y="6464300"/>
          <p14:tracePt t="110551" x="6489700" y="6553200"/>
          <p14:tracePt t="110568" x="6502400" y="6591300"/>
          <p14:tracePt t="110586" x="6508750" y="6597650"/>
          <p14:tracePt t="110640" x="6515100" y="6604000"/>
          <p14:tracePt t="110656" x="6521450" y="6610350"/>
          <p14:tracePt t="110668" x="6546850" y="6623050"/>
          <p14:tracePt t="110672" x="6591300" y="6635750"/>
          <p14:tracePt t="110685" x="6648450" y="6654800"/>
          <p14:tracePt t="110701" x="6724650" y="6667500"/>
          <p14:tracePt t="110718" x="6877050" y="6667500"/>
          <p14:tracePt t="110735" x="7010400" y="6648450"/>
          <p14:tracePt t="110735" x="7048500" y="6635750"/>
          <p14:tracePt t="110752" x="7080250" y="6616700"/>
          <p14:tracePt t="110769" x="7105650" y="6584950"/>
          <p14:tracePt t="110785" x="7137400" y="6540500"/>
          <p14:tracePt t="110802" x="7181850" y="6451600"/>
          <p14:tracePt t="110818" x="7251700" y="6318250"/>
          <p14:tracePt t="110836" x="7296150" y="6223000"/>
          <p14:tracePt t="110852" x="7334250" y="6108700"/>
          <p14:tracePt t="110869" x="7353300" y="6013450"/>
          <p14:tracePt t="110885" x="7353300" y="5956300"/>
          <p14:tracePt t="110902" x="7346950" y="5848350"/>
          <p14:tracePt t="110918" x="7340600" y="5765800"/>
          <p14:tracePt t="110935" x="7340600" y="5708650"/>
          <p14:tracePt t="110935" x="7334250" y="5695950"/>
          <p14:tracePt t="110952" x="7334250" y="5670550"/>
          <p14:tracePt t="110969" x="7334250" y="5664200"/>
          <p14:tracePt t="111016" x="7327900" y="5657850"/>
          <p14:tracePt t="111028" x="7289800" y="5645150"/>
          <p14:tracePt t="111032" x="7283450" y="5632450"/>
          <p14:tracePt t="111032" x="7270750" y="5632450"/>
          <p14:tracePt t="111040" x="7245350" y="5619750"/>
          <p14:tracePt t="111052" x="7194550" y="5607050"/>
          <p14:tracePt t="111068" x="7131050" y="5594350"/>
          <p14:tracePt t="111085" x="7048500" y="5588000"/>
          <p14:tracePt t="111103" x="6991350" y="5588000"/>
          <p14:tracePt t="111119" x="6877050" y="5613400"/>
          <p14:tracePt t="111119" x="6807200" y="5638800"/>
          <p14:tracePt t="111136" x="6667500" y="5721350"/>
          <p14:tracePt t="111152" x="6515100" y="5810250"/>
          <p14:tracePt t="111169" x="6413500" y="5911850"/>
          <p14:tracePt t="111186" x="6381750" y="5981700"/>
          <p14:tracePt t="111202" x="6375400" y="6026150"/>
          <p14:tracePt t="111219" x="6356350" y="6089650"/>
          <p14:tracePt t="111236" x="6362700" y="6223000"/>
          <p14:tracePt t="111252" x="6388100" y="6343650"/>
          <p14:tracePt t="111270" x="6400800" y="6470650"/>
          <p14:tracePt t="111286" x="6419850" y="6604000"/>
          <p14:tracePt t="111302" x="6451600" y="6718300"/>
          <p14:tracePt t="111319" x="6521450" y="6838950"/>
          <p14:tracePt t="111336" x="6591300" y="6851650"/>
          <p14:tracePt t="111354" x="6724650" y="6851650"/>
          <p14:tracePt t="111369" x="6750050" y="6851650"/>
          <p14:tracePt t="111386" x="6756400" y="6851650"/>
          <p14:tracePt t="111403" x="6794500" y="6851650"/>
          <p14:tracePt t="111419" x="6883400" y="6851650"/>
          <p14:tracePt t="111436" x="7004050" y="6807200"/>
          <p14:tracePt t="111453" x="7219950" y="6692900"/>
          <p14:tracePt t="111469" x="7378700" y="6591300"/>
          <p14:tracePt t="111486" x="7493000" y="6502400"/>
          <p14:tracePt t="111503" x="7531100" y="6438900"/>
          <p14:tracePt t="111519" x="7562850" y="6356350"/>
          <p14:tracePt t="111537" x="7562850" y="6311900"/>
          <p14:tracePt t="111553" x="7556500" y="6153150"/>
          <p14:tracePt t="111570" x="7556500" y="6007100"/>
          <p14:tracePt t="111587" x="7531100" y="5873750"/>
          <p14:tracePt t="111603" x="7493000" y="5772150"/>
          <p14:tracePt t="111620" x="7448550" y="5670550"/>
          <p14:tracePt t="111636" x="7404100" y="5594350"/>
          <p14:tracePt t="111653" x="7346950" y="5518150"/>
          <p14:tracePt t="111670" x="7340600" y="5499100"/>
          <p14:tracePt t="111687" x="7340600" y="5492750"/>
          <p14:tracePt t="111703" x="7327900" y="5486400"/>
          <p14:tracePt t="111719" x="7283450" y="5461000"/>
          <p14:tracePt t="111736" x="7194550" y="5461000"/>
          <p14:tracePt t="111752" x="6959600" y="5518150"/>
          <p14:tracePt t="111769" x="6781800" y="5594350"/>
          <p14:tracePt t="111786" x="6699250" y="5632450"/>
          <p14:tracePt t="111803" x="6661150" y="5651500"/>
          <p14:tracePt t="111819" x="6629400" y="5664200"/>
          <p14:tracePt t="111836" x="6616700" y="5683250"/>
          <p14:tracePt t="111853" x="6597650" y="5746750"/>
          <p14:tracePt t="111869" x="6584950" y="5822950"/>
          <p14:tracePt t="111886" x="6572250" y="5949950"/>
          <p14:tracePt t="111903" x="6578600" y="6165850"/>
          <p14:tracePt t="111920" x="6584950" y="6267450"/>
          <p14:tracePt t="111937" x="6584950" y="6292850"/>
          <p14:tracePt t="111954" x="6597650" y="6311900"/>
          <p14:tracePt t="111970" x="6654800" y="6356350"/>
          <p14:tracePt t="111987" x="6750050" y="6426200"/>
          <p14:tracePt t="112003" x="6864350" y="6464300"/>
          <p14:tracePt t="112021" x="6883400" y="6464300"/>
          <p14:tracePt t="112037" x="6896100" y="6464300"/>
          <p14:tracePt t="112081" x="6908800" y="6464300"/>
          <p14:tracePt t="112088" x="6934200" y="6464300"/>
          <p14:tracePt t="112096" x="7042150" y="6438900"/>
          <p14:tracePt t="112104" x="7200900" y="6369050"/>
          <p14:tracePt t="112120" x="7289800" y="6324600"/>
          <p14:tracePt t="112137" x="7340600" y="6292850"/>
          <p14:tracePt t="112154" x="7359650" y="6261100"/>
          <p14:tracePt t="112171" x="7372350" y="6178550"/>
          <p14:tracePt t="112187" x="7378700" y="6108700"/>
          <p14:tracePt t="112204" x="7385050" y="6032500"/>
          <p14:tracePt t="112221" x="7385050" y="5911850"/>
          <p14:tracePt t="112237" x="7366000" y="5797550"/>
          <p14:tracePt t="112254" x="7334250" y="5708650"/>
          <p14:tracePt t="112271" x="7277100" y="5600700"/>
          <p14:tracePt t="112287" x="7239000" y="5556250"/>
          <p14:tracePt t="112304" x="7213600" y="5518150"/>
          <p14:tracePt t="112321" x="7200900" y="5511800"/>
          <p14:tracePt t="112337" x="7188200" y="5511800"/>
          <p14:tracePt t="112355" x="7181850" y="5505450"/>
          <p14:tracePt t="112371" x="7162800" y="5505450"/>
          <p14:tracePt t="112388" x="7112000" y="5518150"/>
          <p14:tracePt t="112404" x="7092950" y="5530850"/>
          <p14:tracePt t="112421" x="6883400" y="5715000"/>
          <p14:tracePt t="112438" x="6813550" y="5778500"/>
          <p14:tracePt t="112454" x="6788150" y="5797550"/>
          <p14:tracePt t="112512" x="6788150" y="5803900"/>
          <p14:tracePt t="112520" x="6781800" y="5816600"/>
          <p14:tracePt t="112536" x="6775450" y="5829300"/>
          <p14:tracePt t="112544" x="6762750" y="5873750"/>
          <p14:tracePt t="112552" x="6756400" y="5880100"/>
          <p14:tracePt t="112554" x="6756400" y="5886450"/>
          <p14:tracePt t="112572" x="6750050" y="5899150"/>
          <p14:tracePt t="112588" x="6743700" y="5930900"/>
          <p14:tracePt t="112605" x="6737350" y="5943600"/>
          <p14:tracePt t="112621" x="6724650" y="5975350"/>
          <p14:tracePt t="112638" x="6718300" y="5994400"/>
          <p14:tracePt t="112655" x="6718300" y="6013450"/>
          <p14:tracePt t="113040" x="6724650" y="6013450"/>
          <p14:tracePt t="113072" x="6731000" y="6007100"/>
          <p14:tracePt t="113104" x="6743700" y="6000750"/>
          <p14:tracePt t="113176" x="6750050" y="5994400"/>
          <p14:tracePt t="113200" x="6756400" y="5988050"/>
          <p14:tracePt t="113464" x="6756400" y="6026150"/>
          <p14:tracePt t="113472" x="6762750" y="6057900"/>
          <p14:tracePt t="113480" x="6762750" y="6102350"/>
          <p14:tracePt t="113488" x="6762750" y="6172200"/>
          <p14:tracePt t="113506" x="6762750" y="6203950"/>
          <p14:tracePt t="113507" x="6762750" y="6223000"/>
          <p14:tracePt t="113523" x="6762750" y="6235700"/>
          <p14:tracePt t="113539" x="6762750" y="6242050"/>
          <p14:tracePt t="113556" x="6762750" y="6248400"/>
          <p14:tracePt t="113608" x="6762750" y="6254750"/>
          <p14:tracePt t="113648" x="6762750" y="6261100"/>
          <p14:tracePt t="114176" x="6762750" y="6254750"/>
          <p14:tracePt t="114184" x="6769100" y="6254750"/>
          <p14:tracePt t="114200" x="6769100" y="6248400"/>
          <p14:tracePt t="114208" x="6781800" y="6235700"/>
          <p14:tracePt t="114272" x="6781800" y="6229350"/>
          <p14:tracePt t="114288" x="6788150" y="6229350"/>
          <p14:tracePt t="114296" x="6800850" y="6216650"/>
          <p14:tracePt t="114320" x="6800850" y="6210300"/>
          <p14:tracePt t="114328" x="6807200" y="6203950"/>
          <p14:tracePt t="114384" x="6807200" y="6197600"/>
          <p14:tracePt t="114400" x="6819900" y="6159500"/>
          <p14:tracePt t="114408" x="6826250" y="6140450"/>
          <p14:tracePt t="114409" x="6826250" y="6108700"/>
          <p14:tracePt t="114424" x="6826250" y="6096000"/>
          <p14:tracePt t="114442" x="6826250" y="6089650"/>
          <p14:tracePt t="114544" x="6826250" y="6076950"/>
          <p14:tracePt t="114552" x="6826250" y="6070600"/>
          <p14:tracePt t="114568" x="6826250" y="6064250"/>
          <p14:tracePt t="114575" x="6826250" y="6057900"/>
          <p14:tracePt t="114576" x="6832600" y="6051550"/>
          <p14:tracePt t="114591" x="6832600" y="6032500"/>
          <p14:tracePt t="114609" x="6838950" y="6013450"/>
          <p14:tracePt t="114625" x="6845300" y="6013450"/>
          <p14:tracePt t="115065" x="6826250" y="6051550"/>
          <p14:tracePt t="115072" x="6819900" y="6076950"/>
          <p14:tracePt t="115079" x="6794500" y="6165850"/>
          <p14:tracePt t="115092" x="6781800" y="6203950"/>
          <p14:tracePt t="115536" x="6781800" y="6210300"/>
          <p14:tracePt t="115544" x="6832600" y="6229350"/>
          <p14:tracePt t="115552" x="6851650" y="6242050"/>
          <p14:tracePt t="115560" x="6902450" y="6242050"/>
          <p14:tracePt t="115569" x="6915150" y="6242050"/>
          <p14:tracePt t="115576" x="6946900" y="6242050"/>
          <p14:tracePt t="115593" x="6959600" y="6242050"/>
          <p14:tracePt t="115632" x="6965950" y="6242050"/>
          <p14:tracePt t="115633" x="6978650" y="6242050"/>
          <p14:tracePt t="115643" x="7010400" y="6242050"/>
          <p14:tracePt t="115660" x="7029450" y="6235700"/>
          <p14:tracePt t="115676" x="7086600" y="6223000"/>
          <p14:tracePt t="115693" x="7105650" y="6223000"/>
          <p14:tracePt t="115710" x="7137400" y="6210300"/>
          <p14:tracePt t="115727" x="7169150" y="6191250"/>
          <p14:tracePt t="115743" x="7188200" y="6184900"/>
          <p14:tracePt t="115816" x="7194550" y="6184900"/>
          <p14:tracePt t="115824" x="7200900" y="6184900"/>
          <p14:tracePt t="115832" x="7200900" y="6178550"/>
          <p14:tracePt t="115842" x="7207250" y="6172200"/>
          <p14:tracePt t="115852" x="7219950" y="6165850"/>
          <p14:tracePt t="116176" x="7226300" y="6165850"/>
          <p14:tracePt t="116176" x="7251700" y="6165850"/>
          <p14:tracePt t="116194" x="7289800" y="6165850"/>
          <p14:tracePt t="116194" x="7372350" y="6153150"/>
          <p14:tracePt t="116211" x="7461250" y="6146800"/>
          <p14:tracePt t="116227" x="7550150" y="6140450"/>
          <p14:tracePt t="116244" x="7588250" y="6134100"/>
          <p14:tracePt t="116261" x="7607300" y="6127750"/>
          <p14:tracePt t="116277" x="7613650" y="6127750"/>
          <p14:tracePt t="116336" x="7620000" y="6127750"/>
          <p14:tracePt t="116360" x="7626350" y="6127750"/>
          <p14:tracePt t="116432" x="7639050" y="6127750"/>
          <p14:tracePt t="116456" x="7645400" y="6127750"/>
          <p14:tracePt t="116536" x="7651750" y="6127750"/>
          <p14:tracePt t="116544" x="7658100" y="6127750"/>
          <p14:tracePt t="116552" x="7677150" y="6127750"/>
          <p14:tracePt t="116560" x="7715250" y="6127750"/>
          <p14:tracePt t="116570" x="7740650" y="6127750"/>
          <p14:tracePt t="116578" x="7772400" y="6127750"/>
          <p14:tracePt t="116594" x="7880350" y="6127750"/>
          <p14:tracePt t="116611" x="7956550" y="6127750"/>
          <p14:tracePt t="116628" x="8020050" y="6127750"/>
          <p14:tracePt t="116645" x="8077200" y="6127750"/>
          <p14:tracePt t="116661" x="8089900" y="6127750"/>
          <p14:tracePt t="116678" x="8102600" y="6121400"/>
          <p14:tracePt t="116694" x="8115300" y="6115050"/>
          <p14:tracePt t="116711" x="8147050" y="6102350"/>
          <p14:tracePt t="116728" x="8166100" y="6083300"/>
          <p14:tracePt t="116745" x="8197850" y="6057900"/>
          <p14:tracePt t="116762" x="8216900" y="6045200"/>
          <p14:tracePt t="116778" x="8216900" y="6019800"/>
          <p14:tracePt t="116795" x="8229600" y="5994400"/>
          <p14:tracePt t="116811" x="8235950" y="5981700"/>
          <p14:tracePt t="116828" x="8242300" y="5975350"/>
          <p14:tracePt t="116880" x="8242300" y="5969000"/>
          <p14:tracePt t="116896" x="8248650" y="5969000"/>
          <p14:tracePt t="116944" x="8248650" y="5962650"/>
          <p14:tracePt t="116967" x="8248650" y="5956300"/>
          <p14:tracePt t="116975" x="8248650" y="5930900"/>
          <p14:tracePt t="116983" x="8248650" y="5918200"/>
          <p14:tracePt t="116992" x="8242300" y="5886450"/>
          <p14:tracePt t="116996" x="8216900" y="5829300"/>
          <p14:tracePt t="117011" x="8197850" y="5803900"/>
          <p14:tracePt t="117028" x="8185150" y="5784850"/>
          <p14:tracePt t="117045" x="8153400" y="5765800"/>
          <p14:tracePt t="117062" x="8134350" y="5753100"/>
          <p14:tracePt t="117079" x="8102600" y="5734050"/>
          <p14:tracePt t="117095" x="8032750" y="5695950"/>
          <p14:tracePt t="117112" x="8007350" y="5689600"/>
          <p14:tracePt t="117129" x="7988300" y="5689600"/>
          <p14:tracePt t="117145" x="7943850" y="5708650"/>
          <p14:tracePt t="117162" x="7835900" y="5765800"/>
          <p14:tracePt t="117179" x="7727950" y="5842000"/>
          <p14:tracePt t="117195" x="7620000" y="5918200"/>
          <p14:tracePt t="117212" x="7531100" y="6000750"/>
          <p14:tracePt t="117229" x="7480300" y="6076950"/>
          <p14:tracePt t="117247" x="7429500" y="6134100"/>
          <p14:tracePt t="117262" x="7404100" y="6172200"/>
          <p14:tracePt t="117279" x="7327900" y="6216650"/>
          <p14:tracePt t="117297" x="7296150" y="6242050"/>
          <p14:tracePt t="117312" x="7270750" y="6261100"/>
          <p14:tracePt t="117329" x="7245350" y="6286500"/>
          <p14:tracePt t="117346" x="7226300" y="6388100"/>
          <p14:tracePt t="117363" x="7207250" y="6464300"/>
          <p14:tracePt t="117379" x="7207250" y="6502400"/>
          <p14:tracePt t="117396" x="7200900" y="6540500"/>
          <p14:tracePt t="117412" x="7200900" y="6546850"/>
          <p14:tracePt t="117464" x="7207250" y="6553200"/>
          <p14:tracePt t="117488" x="7270750" y="6591300"/>
          <p14:tracePt t="117488" x="7340600" y="6635750"/>
          <p14:tracePt t="117496" x="7435850" y="6692900"/>
          <p14:tracePt t="117513" x="7594600" y="6743700"/>
          <p14:tracePt t="117529" x="7740650" y="6769100"/>
          <p14:tracePt t="117546" x="7835900" y="6769100"/>
          <p14:tracePt t="117563" x="7861300" y="6769100"/>
          <p14:tracePt t="117579" x="7899400" y="6769100"/>
          <p14:tracePt t="117596" x="7950200" y="6762750"/>
          <p14:tracePt t="117613" x="8026400" y="6756400"/>
          <p14:tracePt t="117629" x="8185150" y="6724650"/>
          <p14:tracePt t="117646" x="8312150" y="6661150"/>
          <p14:tracePt t="117663" x="8420100" y="6616700"/>
          <p14:tracePt t="117680" x="8547100" y="6546850"/>
          <p14:tracePt t="117696" x="8585200" y="6534150"/>
          <p14:tracePt t="117714" x="8604250" y="6521450"/>
          <p14:tracePt t="117730" x="8623300" y="6515100"/>
          <p14:tracePt t="117746" x="8642350" y="6464300"/>
          <p14:tracePt t="117763" x="8655050" y="6407150"/>
          <p14:tracePt t="117779" x="8661400" y="6350000"/>
          <p14:tracePt t="117797" x="8667750" y="6267450"/>
          <p14:tracePt t="117813" x="8667750" y="6229350"/>
          <p14:tracePt t="117830" x="8667750" y="6184900"/>
          <p14:tracePt t="117846" x="8648700" y="6121400"/>
          <p14:tracePt t="117846" x="8642350" y="6102350"/>
          <p14:tracePt t="117864" x="8629650" y="6051550"/>
          <p14:tracePt t="117880" x="8623300" y="5994400"/>
          <p14:tracePt t="117897" x="8604250" y="5949950"/>
          <p14:tracePt t="117914" x="8591550" y="5930900"/>
          <p14:tracePt t="117930" x="8566150" y="5899150"/>
          <p14:tracePt t="117948" x="8547100" y="5873750"/>
          <p14:tracePt t="117963" x="8528050" y="5861050"/>
          <p14:tracePt t="117980" x="8483600" y="5829300"/>
          <p14:tracePt t="117997" x="8445500" y="5810250"/>
          <p14:tracePt t="118014" x="8350250" y="5784850"/>
          <p14:tracePt t="118030" x="8216900" y="5759450"/>
          <p14:tracePt t="118047" x="8089900" y="5759450"/>
          <p14:tracePt t="118064" x="7988300" y="5765800"/>
          <p14:tracePt t="118229" x="7988300" y="5772150"/>
          <p14:tracePt t="118247" x="7975600" y="5784850"/>
          <p14:tracePt t="118256" x="7950200" y="5816600"/>
          <p14:tracePt t="118263" x="7918450" y="5842000"/>
          <p14:tracePt t="118281" x="7880350" y="5873750"/>
          <p14:tracePt t="118281" x="7740650" y="5981700"/>
          <p14:tracePt t="118297" x="7429500" y="6184900"/>
          <p14:tracePt t="118314" x="7321550" y="6229350"/>
          <p14:tracePt t="118331" x="7181850" y="6292850"/>
          <p14:tracePt t="118347" x="7118350" y="6318250"/>
          <p14:tracePt t="118407" x="7099300" y="6318250"/>
          <p14:tracePt t="118422" x="7092950" y="6318250"/>
          <p14:tracePt t="118422" x="7080250" y="6318250"/>
          <p14:tracePt t="118447" x="7080250" y="6311900"/>
          <p14:tracePt t="118457" x="7067550" y="6292850"/>
          <p14:tracePt t="118471" x="7048500" y="6280150"/>
          <p14:tracePt t="118480" x="7023100" y="6229350"/>
          <p14:tracePt t="118481" x="6978650" y="6172200"/>
          <p14:tracePt t="118498" x="6940550" y="6134100"/>
          <p14:tracePt t="118515" x="6921500" y="6115050"/>
          <p14:tracePt t="118531" x="6915150" y="6108700"/>
          <p14:tracePt t="118548" x="6908800" y="6108700"/>
          <p14:tracePt t="118564" x="6896100" y="6083300"/>
          <p14:tracePt t="118581" x="6870700" y="6045200"/>
          <p14:tracePt t="118598" x="6851650" y="6026150"/>
          <p14:tracePt t="118614" x="6838950" y="5981700"/>
          <p14:tracePt t="118631" x="6838950" y="5962650"/>
          <p14:tracePt t="118648" x="6838950" y="5956300"/>
          <p14:tracePt t="118664" x="6851650" y="5911850"/>
          <p14:tracePt t="118681" x="6864350" y="5892800"/>
          <p14:tracePt t="118698" x="6870700" y="5880100"/>
          <p14:tracePt t="119039" x="6877050" y="5880100"/>
          <p14:tracePt t="119055" x="6889750" y="5880100"/>
          <p14:tracePt t="119079" x="6896100" y="5880100"/>
          <p14:tracePt t="119087" x="6902450" y="5880100"/>
          <p14:tracePt t="119793" x="6908800" y="5867400"/>
          <p14:tracePt t="119800" x="6921500" y="5842000"/>
          <p14:tracePt t="119810" x="6934200" y="5810250"/>
          <p14:tracePt t="119816" x="6985000" y="5708650"/>
          <p14:tracePt t="119827" x="7010400" y="5619750"/>
          <p14:tracePt t="119834" x="7086600" y="5441950"/>
          <p14:tracePt t="119851" x="7124700" y="5270500"/>
          <p14:tracePt t="119868" x="7181850" y="5086350"/>
          <p14:tracePt t="119884" x="7239000" y="4864100"/>
          <p14:tracePt t="119902" x="7264400" y="4648200"/>
          <p14:tracePt t="119918" x="7264400" y="4591050"/>
          <p14:tracePt t="119934" x="7251700" y="4489450"/>
          <p14:tracePt t="119951" x="7232650" y="4375150"/>
          <p14:tracePt t="119968" x="7181850" y="4203700"/>
          <p14:tracePt t="119985" x="7137400" y="4000500"/>
          <p14:tracePt t="120001" x="7137400" y="3886200"/>
          <p14:tracePt t="120018" x="7131050" y="3759200"/>
          <p14:tracePt t="120034" x="7131050" y="3632200"/>
          <p14:tracePt t="120051" x="7137400" y="3511550"/>
          <p14:tracePt t="120068" x="7150100" y="3270250"/>
          <p14:tracePt t="120084" x="7150100" y="3225800"/>
          <p14:tracePt t="120101" x="7181850" y="3086100"/>
          <p14:tracePt t="120119" x="7188200" y="3028950"/>
          <p14:tracePt t="120135" x="7194550" y="2921000"/>
          <p14:tracePt t="120151" x="7219950" y="2667000"/>
          <p14:tracePt t="120151" x="7219950" y="2635250"/>
          <p14:tracePt t="120169" x="7232650" y="2514600"/>
          <p14:tracePt t="120185" x="7245350" y="2413000"/>
          <p14:tracePt t="120201" x="7251700" y="2311400"/>
          <p14:tracePt t="120218" x="7258050" y="2254250"/>
          <p14:tracePt t="120235" x="7277100" y="2139950"/>
          <p14:tracePt t="120251" x="7277100" y="2063750"/>
          <p14:tracePt t="120268" x="7296150" y="1981200"/>
          <p14:tracePt t="120285" x="7296150" y="1955800"/>
          <p14:tracePt t="120301" x="7296150" y="1924050"/>
          <p14:tracePt t="120318" x="7296150" y="1911350"/>
          <p14:tracePt t="120335" x="7302500" y="1892300"/>
          <p14:tracePt t="120352" x="7302500" y="1866900"/>
          <p14:tracePt t="120368" x="7308850" y="1816100"/>
          <p14:tracePt t="120385" x="7315200" y="1803400"/>
          <p14:tracePt t="120402" x="7315200" y="1790700"/>
          <p14:tracePt t="120496" x="7315200" y="1835150"/>
          <p14:tracePt t="120504" x="7315200" y="1892300"/>
          <p14:tracePt t="120512" x="7327900" y="1936750"/>
          <p14:tracePt t="120519" x="7315200" y="2038350"/>
          <p14:tracePt t="120535" x="7264400" y="2330450"/>
          <p14:tracePt t="120553" x="7226300" y="2413000"/>
          <p14:tracePt t="120569" x="7226300" y="2425700"/>
          <p14:tracePt t="120648" x="7226300" y="2419350"/>
          <p14:tracePt t="120656" x="7226300" y="2406650"/>
          <p14:tracePt t="120668" x="7226300" y="2400300"/>
          <p14:tracePt t="120672" x="7226300" y="2368550"/>
          <p14:tracePt t="120685" x="7251700" y="2292350"/>
          <p14:tracePt t="120702" x="7270750" y="2209800"/>
          <p14:tracePt t="120719" x="7308850" y="2095500"/>
          <p14:tracePt t="120735" x="7327900" y="2012950"/>
          <p14:tracePt t="120735" x="7346950" y="1968500"/>
          <p14:tracePt t="120880" x="7346950" y="1987550"/>
          <p14:tracePt t="120896" x="7346950" y="2000250"/>
          <p14:tracePt t="120904" x="7346950" y="2032000"/>
          <p14:tracePt t="120912" x="7340600" y="2051050"/>
          <p14:tracePt t="120919" x="7340600" y="2070100"/>
          <p14:tracePt t="120936" x="7334250" y="2114550"/>
          <p14:tracePt t="120953" x="7334250" y="2127250"/>
          <p14:tracePt t="12113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4343400" cy="762000"/>
          </a:xfrm>
        </p:spPr>
        <p:txBody>
          <a:bodyPr/>
          <a:lstStyle/>
          <a:p>
            <a:r>
              <a:rPr lang="en-US" dirty="0" smtClean="0"/>
              <a:t>Half life relationship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4343400" cy="4114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Secular equilibrium</a:t>
            </a:r>
          </a:p>
          <a:p>
            <a:pPr lvl="1"/>
            <a:r>
              <a:rPr lang="en-US" dirty="0" smtClean="0"/>
              <a:t>Parent much longer half-life than daughter</a:t>
            </a:r>
          </a:p>
          <a:p>
            <a:pPr lvl="2"/>
            <a:r>
              <a:rPr lang="en-US" dirty="0" smtClean="0"/>
              <a:t>1E4 times greater</a:t>
            </a:r>
          </a:p>
          <a:p>
            <a:pPr>
              <a:buFontTx/>
              <a:buNone/>
            </a:pPr>
            <a:r>
              <a:rPr lang="en-US" dirty="0" smtClean="0"/>
              <a:t>	 (</a:t>
            </a:r>
            <a:r>
              <a:rPr lang="en-US" dirty="0" smtClean="0">
                <a:latin typeface="Symbol" pitchFamily="18" charset="2"/>
              </a:rPr>
              <a:t></a:t>
            </a:r>
            <a:r>
              <a:rPr lang="en-US" baseline="-25000" dirty="0" smtClean="0"/>
              <a:t>1</a:t>
            </a:r>
            <a:r>
              <a:rPr lang="en-US" dirty="0" smtClean="0"/>
              <a:t> &lt;&lt; </a:t>
            </a:r>
            <a:r>
              <a:rPr lang="en-US" dirty="0" smtClean="0">
                <a:latin typeface="Symbol" pitchFamily="18" charset="2"/>
              </a:rPr>
              <a:t>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Parent activity does not measurably decrease in many daughter half-lives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890167"/>
              </p:ext>
            </p:extLst>
          </p:nvPr>
        </p:nvGraphicFramePr>
        <p:xfrm>
          <a:off x="457200" y="5450681"/>
          <a:ext cx="1908175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89" name="Equation" r:id="rId7" imgW="838080" imgH="431640" progId="Equation.3">
                  <p:embed/>
                </p:oleObj>
              </mc:Choice>
              <mc:Fallback>
                <p:oleObj name="Equation" r:id="rId7" imgW="838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450681"/>
                        <a:ext cx="1908175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339479"/>
              </p:ext>
            </p:extLst>
          </p:nvPr>
        </p:nvGraphicFramePr>
        <p:xfrm>
          <a:off x="3657600" y="5450681"/>
          <a:ext cx="1300163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90" name="Equation" r:id="rId9" imgW="571320" imgH="431640" progId="Equation.3">
                  <p:embed/>
                </p:oleObj>
              </mc:Choice>
              <mc:Fallback>
                <p:oleObj name="Equation" r:id="rId9" imgW="571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450681"/>
                        <a:ext cx="1300163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172397"/>
              </p:ext>
            </p:extLst>
          </p:nvPr>
        </p:nvGraphicFramePr>
        <p:xfrm>
          <a:off x="6629400" y="5422106"/>
          <a:ext cx="1763713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91" name="Equation" r:id="rId11" imgW="774360" imgH="457200" progId="Equation.3">
                  <p:embed/>
                </p:oleObj>
              </mc:Choice>
              <mc:Fallback>
                <p:oleObj name="Equation" r:id="rId11" imgW="7743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5422106"/>
                        <a:ext cx="1763713" cy="1042988"/>
                      </a:xfrm>
                      <a:prstGeom prst="rect">
                        <a:avLst/>
                      </a:prstGeom>
                      <a:solidFill>
                        <a:srgbClr val="F4ED6A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31506" y="609600"/>
            <a:ext cx="4612494" cy="4190999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3429000" y="1371600"/>
            <a:ext cx="2400300" cy="2971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27E7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ight Arrow 3"/>
          <p:cNvSpPr/>
          <p:nvPr/>
        </p:nvSpPr>
        <p:spPr bwMode="auto">
          <a:xfrm>
            <a:off x="2438400" y="5867400"/>
            <a:ext cx="1066800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105400" y="5791200"/>
            <a:ext cx="1447800" cy="2286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4710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24"/>
    </mc:Choice>
    <mc:Fallback xmlns="">
      <p:transition spd="slow" advTm="11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3" grpId="0" animBg="1"/>
      <p:bldP spid="13" grpId="1" animBg="1"/>
    </p:bldLst>
  </p:timing>
  <p:extLst>
    <p:ext uri="{3A86A75C-4F4B-4683-9AE1-C65F6400EC91}">
      <p14:laserTraceLst xmlns:p14="http://schemas.microsoft.com/office/powerpoint/2010/main">
        <p14:tracePtLst>
          <p14:tracePt t="2349" x="4222750" y="1549400"/>
          <p14:tracePt t="2362" x="4210050" y="1536700"/>
          <p14:tracePt t="2363" x="4191000" y="1524000"/>
          <p14:tracePt t="2371" x="4146550" y="1492250"/>
          <p14:tracePt t="2387" x="4114800" y="1473200"/>
          <p14:tracePt t="2403" x="4089400" y="1466850"/>
          <p14:tracePt t="2420" x="4070350" y="1454150"/>
          <p14:tracePt t="2436" x="4051300" y="1447800"/>
          <p14:tracePt t="2453" x="4019550" y="1441450"/>
          <p14:tracePt t="2470" x="3962400" y="1435100"/>
          <p14:tracePt t="2503" x="3848100" y="1409700"/>
          <p14:tracePt t="2508" x="3651250" y="1352550"/>
          <p14:tracePt t="2520" x="3479800" y="1301750"/>
          <p14:tracePt t="2540" x="3257550" y="1231900"/>
          <p14:tracePt t="2556" x="3213100" y="1225550"/>
          <p14:tracePt t="2572" x="3194050" y="1225550"/>
          <p14:tracePt t="2588" x="3162300" y="1225550"/>
          <p14:tracePt t="2605" x="3028950" y="1225550"/>
          <p14:tracePt t="2624" x="2755900" y="1187450"/>
          <p14:tracePt t="2637" x="2603500" y="1168400"/>
          <p14:tracePt t="2655" x="2489200" y="1155700"/>
          <p14:tracePt t="2670" x="2381250" y="1136650"/>
          <p14:tracePt t="2687" x="2317750" y="1136650"/>
          <p14:tracePt t="2703" x="2228850" y="1136650"/>
          <p14:tracePt t="2720" x="2038350" y="1136650"/>
          <p14:tracePt t="2737" x="1905000" y="1136650"/>
          <p14:tracePt t="2754" x="1708150" y="1149350"/>
          <p14:tracePt t="2770" x="1543050" y="1162050"/>
          <p14:tracePt t="2787" x="1384300" y="1206500"/>
          <p14:tracePt t="2805" x="1320800" y="1231900"/>
          <p14:tracePt t="2820" x="1174750" y="1257300"/>
          <p14:tracePt t="2838" x="1092200" y="1276350"/>
          <p14:tracePt t="2854" x="1022350" y="1282700"/>
          <p14:tracePt t="2871" x="965200" y="1295400"/>
          <p14:tracePt t="2887" x="927100" y="1308100"/>
          <p14:tracePt t="2904" x="889000" y="1327150"/>
          <p14:tracePt t="2920" x="876300" y="1333500"/>
          <p14:tracePt t="2937" x="806450" y="1371600"/>
          <p14:tracePt t="2955" x="711200" y="1403350"/>
          <p14:tracePt t="2971" x="622300" y="1422400"/>
          <p14:tracePt t="2987" x="527050" y="1447800"/>
          <p14:tracePt t="3004" x="508000" y="1460500"/>
          <p14:tracePt t="3021" x="501650" y="1466850"/>
          <p14:tracePt t="3037" x="495300" y="1479550"/>
          <p14:tracePt t="3055" x="488950" y="1485900"/>
          <p14:tracePt t="3071" x="476250" y="1504950"/>
          <p14:tracePt t="3087" x="469900" y="1511300"/>
          <p14:tracePt t="3104" x="469900" y="1524000"/>
          <p14:tracePt t="3121" x="463550" y="1530350"/>
          <p14:tracePt t="3138" x="444500" y="1568450"/>
          <p14:tracePt t="3154" x="438150" y="1593850"/>
          <p14:tracePt t="3171" x="438150" y="1638300"/>
          <p14:tracePt t="3187" x="450850" y="1682750"/>
          <p14:tracePt t="3187" x="457200" y="1695450"/>
          <p14:tracePt t="3204" x="482600" y="1714500"/>
          <p14:tracePt t="3220" x="501650" y="1739900"/>
          <p14:tracePt t="3237" x="533400" y="1752600"/>
          <p14:tracePt t="3254" x="584200" y="1771650"/>
          <p14:tracePt t="3270" x="666750" y="1790700"/>
          <p14:tracePt t="3288" x="755650" y="1784350"/>
          <p14:tracePt t="3304" x="876300" y="1778000"/>
          <p14:tracePt t="3321" x="1073150" y="1752600"/>
          <p14:tracePt t="3338" x="1663700" y="1739900"/>
          <p14:tracePt t="3355" x="2095500" y="1758950"/>
          <p14:tracePt t="3371" x="2641600" y="1797050"/>
          <p14:tracePt t="3388" x="2857500" y="1803400"/>
          <p14:tracePt t="3405" x="3009900" y="1822450"/>
          <p14:tracePt t="3421" x="3086100" y="1822450"/>
          <p14:tracePt t="3438" x="3124200" y="1816100"/>
          <p14:tracePt t="3455" x="3130550" y="1816100"/>
          <p14:tracePt t="3492" x="3136900" y="1816100"/>
          <p14:tracePt t="3496" x="3149600" y="1816100"/>
          <p14:tracePt t="3505" x="3232150" y="1847850"/>
          <p14:tracePt t="3521" x="3295650" y="1866900"/>
          <p14:tracePt t="3538" x="3390900" y="1885950"/>
          <p14:tracePt t="3554" x="3454400" y="1892300"/>
          <p14:tracePt t="3571" x="3524250" y="1911350"/>
          <p14:tracePt t="3588" x="3714750" y="1936750"/>
          <p14:tracePt t="3604" x="3892550" y="1943100"/>
          <p14:tracePt t="3621" x="3924300" y="1943100"/>
          <p14:tracePt t="3637" x="3930650" y="1936750"/>
          <p14:tracePt t="3654" x="3937000" y="1924050"/>
          <p14:tracePt t="3671" x="3949700" y="1898650"/>
          <p14:tracePt t="3688" x="3956050" y="1873250"/>
          <p14:tracePt t="3705" x="3968750" y="1854200"/>
          <p14:tracePt t="3722" x="3981450" y="1841500"/>
          <p14:tracePt t="3739" x="3981450" y="1809750"/>
          <p14:tracePt t="3755" x="3981450" y="1746250"/>
          <p14:tracePt t="3772" x="3968750" y="1695450"/>
          <p14:tracePt t="3788" x="3956050" y="1670050"/>
          <p14:tracePt t="3806" x="3943350" y="1651000"/>
          <p14:tracePt t="3822" x="3917950" y="1625600"/>
          <p14:tracePt t="3839" x="3829050" y="1574800"/>
          <p14:tracePt t="3856" x="3771900" y="1549400"/>
          <p14:tracePt t="3873" x="3689350" y="1524000"/>
          <p14:tracePt t="3889" x="3594100" y="1498600"/>
          <p14:tracePt t="3905" x="3486150" y="1485900"/>
          <p14:tracePt t="3923" x="3308350" y="1460500"/>
          <p14:tracePt t="3939" x="2851150" y="1422400"/>
          <p14:tracePt t="3956" x="2489200" y="1390650"/>
          <p14:tracePt t="3973" x="2336800" y="1384300"/>
          <p14:tracePt t="3989" x="2241550" y="1384300"/>
          <p14:tracePt t="4006" x="2120900" y="1390650"/>
          <p14:tracePt t="4022" x="2038350" y="1416050"/>
          <p14:tracePt t="4039" x="1917700" y="1454150"/>
          <p14:tracePt t="4056" x="1885950" y="1473200"/>
          <p14:tracePt t="4072" x="1847850" y="1473200"/>
          <p14:tracePt t="4089" x="1784350" y="1485900"/>
          <p14:tracePt t="4106" x="1663700" y="1504950"/>
          <p14:tracePt t="4122" x="1530350" y="1511300"/>
          <p14:tracePt t="4139" x="1250950" y="1549400"/>
          <p14:tracePt t="4156" x="1149350" y="1568450"/>
          <p14:tracePt t="4173" x="1066800" y="1587500"/>
          <p14:tracePt t="4189" x="1035050" y="1600200"/>
          <p14:tracePt t="4206" x="1016000" y="1612900"/>
          <p14:tracePt t="4222" x="1003300" y="1619250"/>
          <p14:tracePt t="4239" x="990600" y="1663700"/>
          <p14:tracePt t="4256" x="977900" y="1682750"/>
          <p14:tracePt t="4273" x="965200" y="1727200"/>
          <p14:tracePt t="4289" x="952500" y="1797050"/>
          <p14:tracePt t="4306" x="946150" y="1885950"/>
          <p14:tracePt t="4323" x="946150" y="1949450"/>
          <p14:tracePt t="4339" x="971550" y="2063750"/>
          <p14:tracePt t="4357" x="1022350" y="2120900"/>
          <p14:tracePt t="4373" x="1111250" y="2171700"/>
          <p14:tracePt t="4389" x="1193800" y="2228850"/>
          <p14:tracePt t="4406" x="1301750" y="2286000"/>
          <p14:tracePt t="4423" x="1441450" y="2349500"/>
          <p14:tracePt t="4441" x="1651000" y="2393950"/>
          <p14:tracePt t="4456" x="1689100" y="2400300"/>
          <p14:tracePt t="4473" x="1746250" y="2393950"/>
          <p14:tracePt t="4490" x="1758950" y="2387600"/>
          <p14:tracePt t="4507" x="1797050" y="2387600"/>
          <p14:tracePt t="4523" x="1905000" y="2381250"/>
          <p14:tracePt t="4541" x="1943100" y="2381250"/>
          <p14:tracePt t="4556" x="1974850" y="2381250"/>
          <p14:tracePt t="4573" x="1981200" y="2381250"/>
          <p14:tracePt t="4589" x="1993900" y="2381250"/>
          <p14:tracePt t="4701" x="1993900" y="2374900"/>
          <p14:tracePt t="4708" x="0" y="0"/>
        </p14:tracePtLst>
        <p14:tracePtLst>
          <p14:tracePt t="14744" x="895350" y="1327150"/>
          <p14:tracePt t="14764" x="889000" y="1327150"/>
          <p14:tracePt t="14788" x="882650" y="1333500"/>
          <p14:tracePt t="14796" x="876300" y="1333500"/>
          <p14:tracePt t="14812" x="863600" y="1339850"/>
          <p14:tracePt t="14820" x="850900" y="1346200"/>
          <p14:tracePt t="14828" x="812800" y="1358900"/>
          <p14:tracePt t="14844" x="736600" y="1371600"/>
          <p14:tracePt t="14860" x="660400" y="1384300"/>
          <p14:tracePt t="14876" x="609600" y="1397000"/>
          <p14:tracePt t="14892" x="571500" y="1397000"/>
          <p14:tracePt t="14908" x="514350" y="1397000"/>
          <p14:tracePt t="14932" x="476250" y="1390650"/>
          <p14:tracePt t="14948" x="444500" y="1390650"/>
          <p14:tracePt t="14964" x="279400" y="1365250"/>
          <p14:tracePt t="14980" x="88900" y="1352550"/>
          <p14:tracePt t="14996" x="0" y="1333500"/>
          <p14:tracePt t="15012" x="0" y="1320800"/>
          <p14:tracePt t="15036" x="0" y="1327150"/>
          <p14:tracePt t="15052" x="0" y="1333500"/>
          <p14:tracePt t="15075" x="0" y="1377950"/>
          <p14:tracePt t="15076" x="0" y="1460500"/>
          <p14:tracePt t="15092" x="0" y="1562100"/>
          <p14:tracePt t="15109" x="6350" y="1727200"/>
          <p14:tracePt t="15132" x="44450" y="1873250"/>
          <p14:tracePt t="15141" x="82550" y="1981200"/>
          <p14:tracePt t="15158" x="539750" y="2806700"/>
          <p14:tracePt t="15176" x="635000" y="2984500"/>
          <p14:tracePt t="15191" x="685800" y="3073400"/>
          <p14:tracePt t="15208" x="742950" y="3149600"/>
          <p14:tracePt t="15225" x="749300" y="3194050"/>
          <p14:tracePt t="15242" x="755650" y="3238500"/>
          <p14:tracePt t="15259" x="781050" y="3289300"/>
          <p14:tracePt t="15275" x="939800" y="3530600"/>
          <p14:tracePt t="15292" x="1168400" y="3765550"/>
          <p14:tracePt t="15309" x="1276350" y="3822700"/>
          <p14:tracePt t="15325" x="1327150" y="3841750"/>
          <p14:tracePt t="15342" x="1352550" y="3848100"/>
          <p14:tracePt t="15358" x="1492250" y="3911600"/>
          <p14:tracePt t="15375" x="1701800" y="3994150"/>
          <p14:tracePt t="15392" x="1866900" y="3994150"/>
          <p14:tracePt t="15409" x="2063750" y="3937000"/>
          <p14:tracePt t="15425" x="2247900" y="3835400"/>
          <p14:tracePt t="15442" x="2362200" y="3778250"/>
          <p14:tracePt t="15459" x="2495550" y="3708400"/>
          <p14:tracePt t="15459" x="2520950" y="3702050"/>
          <p14:tracePt t="15476" x="2546350" y="3695700"/>
          <p14:tracePt t="15492" x="2565400" y="3695700"/>
          <p14:tracePt t="15509" x="2590800" y="3683000"/>
          <p14:tracePt t="15526" x="2622550" y="3670300"/>
          <p14:tracePt t="15542" x="2641600" y="3651250"/>
          <p14:tracePt t="15559" x="2660650" y="3575050"/>
          <p14:tracePt t="15575" x="2660650" y="3517900"/>
          <p14:tracePt t="15592" x="2635250" y="3460750"/>
          <p14:tracePt t="15609" x="2616200" y="3429000"/>
          <p14:tracePt t="15626" x="2552700" y="3333750"/>
          <p14:tracePt t="15642" x="2527300" y="3289300"/>
          <p14:tracePt t="15659" x="2489200" y="3244850"/>
          <p14:tracePt t="15676" x="2413000" y="3200400"/>
          <p14:tracePt t="15693" x="2355850" y="3162300"/>
          <p14:tracePt t="15710" x="2247900" y="3130550"/>
          <p14:tracePt t="15726" x="1949450" y="3067050"/>
          <p14:tracePt t="15743" x="1873250" y="3048000"/>
          <p14:tracePt t="15759" x="1492250" y="2933700"/>
          <p14:tracePt t="15776" x="1377950" y="2908300"/>
          <p14:tracePt t="15793" x="1365250" y="2908300"/>
          <p14:tracePt t="15809" x="1346200" y="2908300"/>
          <p14:tracePt t="15826" x="1289050" y="2921000"/>
          <p14:tracePt t="15843" x="1244600" y="2965450"/>
          <p14:tracePt t="15859" x="1181100" y="3028950"/>
          <p14:tracePt t="15876" x="1136650" y="3086100"/>
          <p14:tracePt t="15893" x="1085850" y="3162300"/>
          <p14:tracePt t="15909" x="1079500" y="3206750"/>
          <p14:tracePt t="15926" x="1073150" y="3238500"/>
          <p14:tracePt t="15943" x="1073150" y="3244850"/>
          <p14:tracePt t="15960" x="1098550" y="3302000"/>
          <p14:tracePt t="15976" x="1111250" y="3327400"/>
          <p14:tracePt t="15993" x="1130300" y="3359150"/>
          <p14:tracePt t="16009" x="1193800" y="3409950"/>
          <p14:tracePt t="16026" x="1212850" y="3416300"/>
          <p14:tracePt t="16044" x="1270000" y="3441700"/>
          <p14:tracePt t="16044" x="1314450" y="3467100"/>
          <p14:tracePt t="16060" x="1422400" y="3505200"/>
          <p14:tracePt t="16076" x="1581150" y="3562350"/>
          <p14:tracePt t="16093" x="1733550" y="3587750"/>
          <p14:tracePt t="16110" x="1841500" y="3587750"/>
          <p14:tracePt t="16127" x="1943100" y="3581400"/>
          <p14:tracePt t="16143" x="2044700" y="3556000"/>
          <p14:tracePt t="16160" x="2190750" y="3511550"/>
          <p14:tracePt t="16177" x="2260600" y="3498850"/>
          <p14:tracePt t="16193" x="2311400" y="3473450"/>
          <p14:tracePt t="16210" x="2336800" y="3448050"/>
          <p14:tracePt t="16226" x="2343150" y="3435350"/>
          <p14:tracePt t="16243" x="2343150" y="3429000"/>
          <p14:tracePt t="16260" x="2343150" y="3422650"/>
          <p14:tracePt t="16277" x="2343150" y="3416300"/>
          <p14:tracePt t="16294" x="2330450" y="3403600"/>
          <p14:tracePt t="16310" x="2298700" y="3384550"/>
          <p14:tracePt t="16327" x="2241550" y="3352800"/>
          <p14:tracePt t="16343" x="2159000" y="3327400"/>
          <p14:tracePt t="16360" x="1993900" y="3282950"/>
          <p14:tracePt t="16377" x="1841500" y="3270250"/>
          <p14:tracePt t="16394" x="1727200" y="3251200"/>
          <p14:tracePt t="16411" x="1651000" y="3251200"/>
          <p14:tracePt t="16427" x="1562100" y="3263900"/>
          <p14:tracePt t="16444" x="1422400" y="3282950"/>
          <p14:tracePt t="16460" x="1276350" y="3321050"/>
          <p14:tracePt t="16477" x="1225550" y="3340100"/>
          <p14:tracePt t="16494" x="1200150" y="3346450"/>
          <p14:tracePt t="16510" x="1155700" y="3371850"/>
          <p14:tracePt t="16527" x="1136650" y="3384550"/>
          <p14:tracePt t="16544" x="1136650" y="3390900"/>
          <p14:tracePt t="16561" x="1136650" y="3397250"/>
          <p14:tracePt t="16577" x="1136650" y="3409950"/>
          <p14:tracePt t="16594" x="1136650" y="3416300"/>
          <p14:tracePt t="16610" x="1136650" y="3422650"/>
          <p14:tracePt t="16652" x="1136650" y="3429000"/>
          <p14:tracePt t="16652" x="1174750" y="3454400"/>
          <p14:tracePt t="16661" x="1263650" y="3505200"/>
          <p14:tracePt t="16677" x="1428750" y="3568700"/>
          <p14:tracePt t="16694" x="1651000" y="3613150"/>
          <p14:tracePt t="16711" x="1835150" y="3625850"/>
          <p14:tracePt t="16727" x="2019300" y="3632200"/>
          <p14:tracePt t="16744" x="2108200" y="3619500"/>
          <p14:tracePt t="16761" x="2374900" y="3524250"/>
          <p14:tracePt t="16778" x="2514600" y="3448050"/>
          <p14:tracePt t="16794" x="2533650" y="3416300"/>
          <p14:tracePt t="16811" x="2546350" y="3403600"/>
          <p14:tracePt t="16827" x="2546350" y="3390900"/>
          <p14:tracePt t="16844" x="2546350" y="3384550"/>
          <p14:tracePt t="16862" x="2540000" y="3378200"/>
          <p14:tracePt t="16878" x="2508250" y="3352800"/>
          <p14:tracePt t="16894" x="2444750" y="3314700"/>
          <p14:tracePt t="16911" x="2343150" y="3289300"/>
          <p14:tracePt t="16928" x="2241550" y="3276600"/>
          <p14:tracePt t="16944" x="2139950" y="3276600"/>
          <p14:tracePt t="16961" x="2044700" y="3276600"/>
          <p14:tracePt t="16978" x="1943100" y="3282950"/>
          <p14:tracePt t="16995" x="1860550" y="3308350"/>
          <p14:tracePt t="17011" x="1797050" y="3327400"/>
          <p14:tracePt t="17011" x="1771650" y="3333750"/>
          <p14:tracePt t="17028" x="1733550" y="3352800"/>
          <p14:tracePt t="17045" x="1708150" y="3365500"/>
          <p14:tracePt t="17062" x="1701800" y="3378200"/>
          <p14:tracePt t="17078" x="1695450" y="3378200"/>
          <p14:tracePt t="17095" x="1676400" y="3390900"/>
          <p14:tracePt t="17111" x="1663700" y="3397250"/>
          <p14:tracePt t="17129" x="1657350" y="3397250"/>
          <p14:tracePt t="17204" x="1644650" y="3403600"/>
          <p14:tracePt t="17220" x="1631950" y="3416300"/>
          <p14:tracePt t="17228" x="1625600" y="3422650"/>
          <p14:tracePt t="17245" x="1619250" y="3429000"/>
          <p14:tracePt t="17246" x="1612900" y="3429000"/>
          <p14:tracePt t="17262" x="1606550" y="3429000"/>
          <p14:tracePt t="17308" x="1606550" y="3435350"/>
          <p14:tracePt t="17460" x="1606550" y="3441700"/>
          <p14:tracePt t="17468" x="1619250" y="3448050"/>
          <p14:tracePt t="17484" x="1631950" y="3448050"/>
          <p14:tracePt t="17492" x="1644650" y="3448050"/>
          <p14:tracePt t="17512" x="1682750" y="3460750"/>
          <p14:tracePt t="17528" x="1727200" y="3467100"/>
          <p14:tracePt t="17529" x="1733550" y="3467100"/>
          <p14:tracePt t="17660" x="1689100" y="3467100"/>
          <p14:tracePt t="17668" x="1663700" y="3467100"/>
          <p14:tracePt t="17676" x="1574800" y="3448050"/>
          <p14:tracePt t="17683" x="1454150" y="3441700"/>
          <p14:tracePt t="17696" x="1339850" y="3429000"/>
          <p14:tracePt t="17712" x="1282700" y="3422650"/>
          <p14:tracePt t="17729" x="1238250" y="3416300"/>
          <p14:tracePt t="17746" x="1193800" y="3409950"/>
          <p14:tracePt t="17762" x="1168400" y="3409950"/>
          <p14:tracePt t="17779" x="1149350" y="3409950"/>
          <p14:tracePt t="17779" x="1130300" y="3409950"/>
          <p14:tracePt t="17796" x="1111250" y="3409950"/>
          <p14:tracePt t="17813" x="1098550" y="3409950"/>
          <p14:tracePt t="17829" x="1085850" y="3409950"/>
          <p14:tracePt t="17846" x="1079500" y="3409950"/>
          <p14:tracePt t="17862" x="1073150" y="3409950"/>
          <p14:tracePt t="17879" x="1041400" y="3409950"/>
          <p14:tracePt t="17896" x="1003300" y="3416300"/>
          <p14:tracePt t="17913" x="965200" y="3422650"/>
          <p14:tracePt t="17929" x="927100" y="3435350"/>
          <p14:tracePt t="17946" x="920750" y="3441700"/>
          <p14:tracePt t="17963" x="920750" y="3448050"/>
          <p14:tracePt t="18012" x="914400" y="3448050"/>
          <p14:tracePt t="18060" x="908050" y="3454400"/>
          <p14:tracePt t="18068" x="901700" y="3454400"/>
          <p14:tracePt t="18076" x="895350" y="3454400"/>
          <p14:tracePt t="18085" x="889000" y="3460750"/>
          <p14:tracePt t="18096" x="876300" y="3460750"/>
          <p14:tracePt t="18113" x="863600" y="3467100"/>
          <p14:tracePt t="18130" x="850900" y="3473450"/>
          <p14:tracePt t="18146" x="844550" y="3473450"/>
          <p14:tracePt t="18244" x="844550" y="3486150"/>
          <p14:tracePt t="18276" x="838200" y="3486150"/>
          <p14:tracePt t="18292" x="838200" y="3492500"/>
          <p14:tracePt t="18316" x="838200" y="3505200"/>
          <p14:tracePt t="18332" x="844550" y="3511550"/>
          <p14:tracePt t="18345" x="850900" y="3511550"/>
          <p14:tracePt t="18364" x="857250" y="3511550"/>
          <p14:tracePt t="18389" x="863600" y="3511550"/>
          <p14:tracePt t="18397" x="869950" y="3511550"/>
          <p14:tracePt t="18397" x="914400" y="3511550"/>
          <p14:tracePt t="18413" x="1054100" y="3511550"/>
          <p14:tracePt t="18430" x="1225550" y="3511550"/>
          <p14:tracePt t="18447" x="1371600" y="3511550"/>
          <p14:tracePt t="18463" x="1504950" y="3492500"/>
          <p14:tracePt t="18480" x="1581150" y="3486150"/>
          <p14:tracePt t="18548" x="1581150" y="3479800"/>
          <p14:tracePt t="18556" x="1549400" y="3473450"/>
          <p14:tracePt t="18564" x="1524000" y="3467100"/>
          <p14:tracePt t="18566" x="1466850" y="3448050"/>
          <p14:tracePt t="18580" x="1358900" y="3422650"/>
          <p14:tracePt t="18597" x="1238250" y="3416300"/>
          <p14:tracePt t="18614" x="1104900" y="3397250"/>
          <p14:tracePt t="18631" x="977900" y="3390900"/>
          <p14:tracePt t="18647" x="895350" y="3390900"/>
          <p14:tracePt t="18664" x="876300" y="3390900"/>
          <p14:tracePt t="18780" x="882650" y="3390900"/>
          <p14:tracePt t="18789" x="914400" y="3397250"/>
          <p14:tracePt t="18790" x="971550" y="3409950"/>
          <p14:tracePt t="18804" x="1003300" y="3409950"/>
          <p14:tracePt t="18814" x="1022350" y="3416300"/>
          <p14:tracePt t="18831" x="1028700" y="3416300"/>
          <p14:tracePt t="18900" x="1022350" y="3416300"/>
          <p14:tracePt t="18916" x="1009650" y="3422650"/>
          <p14:tracePt t="19369" x="0" y="0"/>
        </p14:tracePtLst>
        <p14:tracePtLst>
          <p14:tracePt t="27591" x="6172200" y="1054100"/>
          <p14:tracePt t="27619" x="6172200" y="1041400"/>
          <p14:tracePt t="27627" x="6184900" y="1035050"/>
          <p14:tracePt t="27643" x="6191250" y="1016000"/>
          <p14:tracePt t="27659" x="6203950" y="1003300"/>
          <p14:tracePt t="27667" x="6210300" y="996950"/>
          <p14:tracePt t="27763" x="6216650" y="990600"/>
          <p14:tracePt t="27787" x="6223000" y="984250"/>
          <p14:tracePt t="27796" x="6229350" y="984250"/>
          <p14:tracePt t="27884" x="6235700" y="984250"/>
          <p14:tracePt t="27891" x="6242050" y="977900"/>
          <p14:tracePt t="27899" x="6248400" y="977900"/>
          <p14:tracePt t="27907" x="6254750" y="977900"/>
          <p14:tracePt t="27931" x="6261100" y="977900"/>
          <p14:tracePt t="27932" x="6267450" y="977900"/>
          <p14:tracePt t="27946" x="6273800" y="977900"/>
          <p14:tracePt t="27987" x="6286500" y="977900"/>
          <p14:tracePt t="28035" x="6292850" y="977900"/>
          <p14:tracePt t="28055" x="6305550" y="977900"/>
          <p14:tracePt t="28059" x="6324600" y="977900"/>
          <p14:tracePt t="28063" x="6369050" y="977900"/>
          <p14:tracePt t="28079" x="6388100" y="977900"/>
          <p14:tracePt t="28096" x="6432550" y="984250"/>
          <p14:tracePt t="28113" x="6451600" y="990600"/>
          <p14:tracePt t="28129" x="6477000" y="990600"/>
          <p14:tracePt t="28146" x="6496050" y="996950"/>
          <p14:tracePt t="28163" x="6527800" y="996950"/>
          <p14:tracePt t="28180" x="6559550" y="1003300"/>
          <p14:tracePt t="28196" x="6616700" y="1009650"/>
          <p14:tracePt t="28229" x="6654800" y="1016000"/>
          <p14:tracePt t="28230" x="6686550" y="1022350"/>
          <p14:tracePt t="28248" x="6705600" y="1022350"/>
          <p14:tracePt t="28263" x="6724650" y="1022350"/>
          <p14:tracePt t="28280" x="6750050" y="1028700"/>
          <p14:tracePt t="28296" x="6762750" y="1028700"/>
          <p14:tracePt t="28313" x="6775450" y="1028700"/>
          <p14:tracePt t="28330" x="6781800" y="1028700"/>
          <p14:tracePt t="28346" x="6800850" y="1028700"/>
          <p14:tracePt t="28363" x="6819900" y="1022350"/>
          <p14:tracePt t="28380" x="6845300" y="1022350"/>
          <p14:tracePt t="28397" x="6883400" y="1022350"/>
          <p14:tracePt t="28413" x="6896100" y="1016000"/>
          <p14:tracePt t="28430" x="6915150" y="1016000"/>
          <p14:tracePt t="28499" x="6927850" y="1016000"/>
          <p14:tracePt t="28523" x="6946900" y="1009650"/>
          <p14:tracePt t="28531" x="6959600" y="1009650"/>
          <p14:tracePt t="28547" x="6972300" y="1003300"/>
          <p14:tracePt t="28548" x="6985000" y="1003300"/>
          <p14:tracePt t="28628" x="6997700" y="1003300"/>
          <p14:tracePt t="28653" x="7010400" y="1003300"/>
          <p14:tracePt t="28660" x="7016750" y="1003300"/>
          <p14:tracePt t="28664" x="7029450" y="1003300"/>
          <p14:tracePt t="28681" x="7035800" y="1003300"/>
          <p14:tracePt t="28682" x="7048500" y="1003300"/>
          <p14:tracePt t="28698" x="7061200" y="1003300"/>
          <p14:tracePt t="28715" x="7080250" y="1003300"/>
          <p14:tracePt t="28732" x="7105650" y="1003300"/>
          <p14:tracePt t="28748" x="7124700" y="1003300"/>
          <p14:tracePt t="28788" x="7131050" y="1003300"/>
          <p14:tracePt t="28798" x="7137400" y="1003300"/>
          <p14:tracePt t="28804" x="7143750" y="1003300"/>
          <p14:tracePt t="28815" x="7169150" y="1009650"/>
          <p14:tracePt t="28831" x="7181850" y="1009650"/>
          <p14:tracePt t="28848" x="7194550" y="1009650"/>
          <p14:tracePt t="28865" x="7200900" y="1009650"/>
          <p14:tracePt t="28882" x="7207250" y="1009650"/>
          <p14:tracePt t="28898" x="7219950" y="1009650"/>
          <p14:tracePt t="28915" x="7232650" y="1009650"/>
          <p14:tracePt t="28932" x="7251700" y="1009650"/>
          <p14:tracePt t="28949" x="7258050" y="1009650"/>
          <p14:tracePt t="28965" x="7264400" y="1009650"/>
          <p14:tracePt t="28982" x="7270750" y="1009650"/>
          <p14:tracePt t="28998" x="7277100" y="1009650"/>
          <p14:tracePt t="29015" x="7289800" y="1009650"/>
          <p14:tracePt t="29032" x="7296150" y="1009650"/>
          <p14:tracePt t="29048" x="7315200" y="1009650"/>
          <p14:tracePt t="29065" x="7340600" y="1009650"/>
          <p14:tracePt t="29082" x="7353300" y="1016000"/>
          <p14:tracePt t="29099" x="7372350" y="1016000"/>
          <p14:tracePt t="29115" x="7391400" y="1016000"/>
          <p14:tracePt t="29131" x="7416800" y="1016000"/>
          <p14:tracePt t="29148" x="7429500" y="1022350"/>
          <p14:tracePt t="29164" x="7448550" y="1022350"/>
          <p14:tracePt t="29181" x="7480300" y="1028700"/>
          <p14:tracePt t="29198" x="7505700" y="1028700"/>
          <p14:tracePt t="29215" x="7562850" y="1028700"/>
          <p14:tracePt t="29231" x="7575550" y="1028700"/>
          <p14:tracePt t="29248" x="7594600" y="1028700"/>
          <p14:tracePt t="29265" x="7600950" y="1028700"/>
          <p14:tracePt t="29307" x="7613650" y="1028700"/>
          <p14:tracePt t="29331" x="7626350" y="1028700"/>
          <p14:tracePt t="29348" x="7632700" y="1028700"/>
          <p14:tracePt t="29355" x="7632700" y="1022350"/>
          <p14:tracePt t="29365" x="7639050" y="1022350"/>
          <p14:tracePt t="29365" x="7651750" y="1016000"/>
          <p14:tracePt t="29381" x="7658100" y="1016000"/>
          <p14:tracePt t="29398" x="7670800" y="1016000"/>
          <p14:tracePt t="29414" x="7702550" y="1016000"/>
          <p14:tracePt t="29431" x="7740650" y="1016000"/>
          <p14:tracePt t="29448" x="7759700" y="1016000"/>
          <p14:tracePt t="29465" x="7785100" y="1016000"/>
          <p14:tracePt t="29482" x="7810500" y="1016000"/>
          <p14:tracePt t="29498" x="7816850" y="1016000"/>
          <p14:tracePt t="29515" x="7829550" y="1016000"/>
          <p14:tracePt t="29532" x="7848600" y="1016000"/>
          <p14:tracePt t="29548" x="7880350" y="1009650"/>
          <p14:tracePt t="29587" x="7893050" y="1009650"/>
          <p14:tracePt t="29587" x="7899400" y="1009650"/>
          <p14:tracePt t="29611" x="7912100" y="1009650"/>
          <p14:tracePt t="29619" x="7931150" y="1009650"/>
          <p14:tracePt t="29632" x="7937500" y="1009650"/>
          <p14:tracePt t="29632" x="7994650" y="1016000"/>
          <p14:tracePt t="29648" x="8032750" y="1016000"/>
          <p14:tracePt t="29665" x="8058150" y="1016000"/>
          <p14:tracePt t="29682" x="8089900" y="1016000"/>
          <p14:tracePt t="29699" x="8115300" y="1022350"/>
          <p14:tracePt t="29699" x="8140700" y="1022350"/>
          <p14:tracePt t="29716" x="8166100" y="1022350"/>
          <p14:tracePt t="29732" x="8204200" y="1022350"/>
          <p14:tracePt t="29749" x="8229600" y="1022350"/>
          <p14:tracePt t="29765" x="8242300" y="1022350"/>
          <p14:tracePt t="29782" x="8286750" y="1016000"/>
          <p14:tracePt t="29799" x="8324850" y="1009650"/>
          <p14:tracePt t="29816" x="8394700" y="996950"/>
          <p14:tracePt t="29832" x="8432800" y="990600"/>
          <p14:tracePt t="29849" x="8470900" y="990600"/>
          <p14:tracePt t="29866" x="8521700" y="984250"/>
          <p14:tracePt t="29882" x="8572500" y="971550"/>
          <p14:tracePt t="29882" x="8636000" y="965200"/>
          <p14:tracePt t="29899" x="8680450" y="958850"/>
          <p14:tracePt t="29916" x="8731250" y="952500"/>
          <p14:tracePt t="29933" x="8750300" y="952500"/>
          <p14:tracePt t="29949" x="8782050" y="946150"/>
          <p14:tracePt t="29966" x="8788400" y="946150"/>
          <p14:tracePt t="29982" x="8807450" y="946150"/>
          <p14:tracePt t="29999" x="8813800" y="946150"/>
          <p14:tracePt t="30016" x="8820150" y="946150"/>
          <p14:tracePt t="30051" x="8826500" y="946150"/>
          <p14:tracePt t="30316" x="8820150" y="958850"/>
          <p14:tracePt t="30332" x="8813800" y="971550"/>
          <p14:tracePt t="30333" x="8794750" y="996950"/>
          <p14:tracePt t="30351" x="8782050" y="1016000"/>
          <p14:tracePt t="30351" x="0" y="0"/>
        </p14:tracePtLst>
        <p14:tracePtLst>
          <p14:tracePt t="46554" x="5486400" y="1358900"/>
          <p14:tracePt t="46820" x="5486400" y="1352550"/>
          <p14:tracePt t="46828" x="5486400" y="1346200"/>
          <p14:tracePt t="46838" x="5492750" y="1346200"/>
          <p14:tracePt t="46860" x="5505450" y="1346200"/>
          <p14:tracePt t="46868" x="5518150" y="1339850"/>
          <p14:tracePt t="47060" x="5518150" y="1333500"/>
          <p14:tracePt t="47092" x="5518150" y="1327150"/>
          <p14:tracePt t="47140" x="5511800" y="1320800"/>
          <p14:tracePt t="47148" x="5505450" y="1320800"/>
          <p14:tracePt t="47156" x="5499100" y="1314450"/>
          <p14:tracePt t="47164" x="5480050" y="1314450"/>
          <p14:tracePt t="47179" x="5467350" y="1314450"/>
          <p14:tracePt t="47179" x="5454650" y="1314450"/>
          <p14:tracePt t="47196" x="5429250" y="1320800"/>
          <p14:tracePt t="47213" x="5422900" y="1327150"/>
          <p14:tracePt t="47229" x="5416550" y="1327150"/>
          <p14:tracePt t="47268" x="5410200" y="1333500"/>
          <p14:tracePt t="47276" x="5410200" y="1339850"/>
          <p14:tracePt t="47284" x="5403850" y="1352550"/>
          <p14:tracePt t="47296" x="5403850" y="1371600"/>
          <p14:tracePt t="47314" x="5410200" y="1403350"/>
          <p14:tracePt t="47329" x="5416550" y="1409700"/>
          <p14:tracePt t="47346" x="5422900" y="1409700"/>
          <p14:tracePt t="47363" x="5429250" y="1409700"/>
          <p14:tracePt t="47380" x="5461000" y="1397000"/>
          <p14:tracePt t="47397" x="5511800" y="1358900"/>
          <p14:tracePt t="47413" x="5575300" y="1301750"/>
          <p14:tracePt t="47429" x="5613400" y="1270000"/>
          <p14:tracePt t="47446" x="5651500" y="1238250"/>
          <p14:tracePt t="47463" x="5683250" y="1206500"/>
          <p14:tracePt t="47480" x="5695950" y="1168400"/>
          <p14:tracePt t="47496" x="5695950" y="1117600"/>
          <p14:tracePt t="47513" x="5695950" y="1098550"/>
          <p14:tracePt t="47636" x="5695950" y="1085850"/>
          <p14:tracePt t="47644" x="5702300" y="1085850"/>
          <p14:tracePt t="47646" x="5708650" y="1079500"/>
          <p14:tracePt t="47663" x="5715000" y="1073150"/>
          <p14:tracePt t="47716" x="5727700" y="1073150"/>
          <p14:tracePt t="47739" x="5740400" y="1073150"/>
          <p14:tracePt t="47740" x="5791200" y="1079500"/>
          <p14:tracePt t="47747" x="5842000" y="1098550"/>
          <p14:tracePt t="47763" x="5918200" y="1111250"/>
          <p14:tracePt t="47781" x="5975350" y="1117600"/>
          <p14:tracePt t="47797" x="6051550" y="1123950"/>
          <p14:tracePt t="47813" x="6146800" y="1123950"/>
          <p14:tracePt t="47830" x="6248400" y="1104900"/>
          <p14:tracePt t="47847" x="6356350" y="1092200"/>
          <p14:tracePt t="47864" x="6375400" y="1092200"/>
          <p14:tracePt t="47880" x="6388100" y="1092200"/>
          <p14:tracePt t="48020" x="6394450" y="1085850"/>
          <p14:tracePt t="48028" x="6400800" y="1066800"/>
          <p14:tracePt t="48036" x="6407150" y="1047750"/>
          <p14:tracePt t="48047" x="6413500" y="1041400"/>
          <p14:tracePt t="48116" x="6413500" y="1035050"/>
          <p14:tracePt t="48148" x="6413500" y="1028700"/>
          <p14:tracePt t="48189" x="6413500" y="1022350"/>
          <p14:tracePt t="48196" x="6413500" y="1009650"/>
          <p14:tracePt t="48220" x="6413500" y="1003300"/>
          <p14:tracePt t="48220" x="6419850" y="990600"/>
          <p14:tracePt t="48965" x="6413500" y="1009650"/>
          <p14:tracePt t="48973" x="6407150" y="1028700"/>
          <p14:tracePt t="48973" x="6394450" y="1035050"/>
          <p14:tracePt t="48992" x="6369050" y="1066800"/>
          <p14:tracePt t="48993" x="6324600" y="1111250"/>
          <p14:tracePt t="49000" x="6203950" y="1212850"/>
          <p14:tracePt t="49017" x="6064250" y="1320800"/>
          <p14:tracePt t="49033" x="5892800" y="1422400"/>
          <p14:tracePt t="49050" x="5810250" y="1466850"/>
          <p14:tracePt t="49067" x="5746750" y="1504950"/>
          <p14:tracePt t="49083" x="5708650" y="1517650"/>
          <p14:tracePt t="49149" x="5702300" y="1517650"/>
          <p14:tracePt t="49245" x="5695950" y="1517650"/>
          <p14:tracePt t="49253" x="5676900" y="1517650"/>
          <p14:tracePt t="49261" x="5670550" y="1517650"/>
          <p14:tracePt t="49267" x="5651500" y="1517650"/>
          <p14:tracePt t="49317" x="5645150" y="1517650"/>
          <p14:tracePt t="49397" x="5645150" y="1504950"/>
          <p14:tracePt t="49406" x="5638800" y="1498600"/>
          <p14:tracePt t="49406" x="5638800" y="1485900"/>
          <p14:tracePt t="49421" x="5632450" y="1466850"/>
          <p14:tracePt t="49429" x="5626100" y="1460500"/>
          <p14:tracePt t="49443" x="5619750" y="1454150"/>
          <p14:tracePt t="49451" x="5619750" y="1447800"/>
          <p14:tracePt t="49493" x="5619750" y="1441450"/>
          <p14:tracePt t="49501" x="5619750" y="1428750"/>
          <p14:tracePt t="49503" x="5619750" y="1422400"/>
          <p14:tracePt t="49517" x="5619750" y="1416050"/>
          <p14:tracePt t="49589" x="5613400" y="1409700"/>
          <p14:tracePt t="49797" x="5613400" y="1403350"/>
          <p14:tracePt t="49821" x="5613400" y="1397000"/>
          <p14:tracePt t="49829" x="5613400" y="1377950"/>
          <p14:tracePt t="49845" x="5613400" y="1365250"/>
          <p14:tracePt t="49861" x="5613400" y="1358900"/>
          <p14:tracePt t="49869" x="5619750" y="1339850"/>
          <p14:tracePt t="49869" x="5619750" y="1327150"/>
          <p14:tracePt t="49884" x="5619750" y="1320800"/>
          <p14:tracePt t="49989" x="5619750" y="1314450"/>
          <p14:tracePt t="49997" x="5594350" y="1314450"/>
          <p14:tracePt t="50005" x="5575300" y="1314450"/>
          <p14:tracePt t="50013" x="5568950" y="1314450"/>
          <p14:tracePt t="50018" x="5556250" y="1327150"/>
          <p14:tracePt t="50034" x="5505450" y="1346200"/>
          <p14:tracePt t="50051" x="5486400" y="1352550"/>
          <p14:tracePt t="50101" x="5480050" y="1358900"/>
          <p14:tracePt t="50111" x="5473700" y="1358900"/>
          <p14:tracePt t="50115" x="5473700" y="1365250"/>
          <p14:tracePt t="50118" x="5461000" y="1371600"/>
          <p14:tracePt t="50135" x="5454650" y="1377950"/>
          <p14:tracePt t="50152" x="5448300" y="1384300"/>
          <p14:tracePt t="50168" x="5448300" y="1390650"/>
          <p14:tracePt t="50333" x="5448300" y="1403350"/>
          <p14:tracePt t="50345" x="5448300" y="1409700"/>
          <p14:tracePt t="50349" x="5448300" y="1422400"/>
          <p14:tracePt t="50356" x="5448300" y="1473200"/>
          <p14:tracePt t="50369" x="5448300" y="1524000"/>
          <p14:tracePt t="50386" x="5429250" y="1581150"/>
          <p14:tracePt t="50402" x="5422900" y="1612900"/>
          <p14:tracePt t="50419" x="5416550" y="1612900"/>
          <p14:tracePt t="50461" x="5416550" y="1625600"/>
          <p14:tracePt t="50469" x="5416550" y="1631950"/>
          <p14:tracePt t="50485" x="5403850" y="1644650"/>
          <p14:tracePt t="50486" x="5403850" y="1657350"/>
          <p14:tracePt t="50502" x="5397500" y="1695450"/>
          <p14:tracePt t="50519" x="5391150" y="1720850"/>
          <p14:tracePt t="50536" x="5384800" y="1733550"/>
          <p14:tracePt t="50552" x="5384800" y="1746250"/>
          <p14:tracePt t="50709" x="5384800" y="1739900"/>
          <p14:tracePt t="50965" x="5384800" y="1746250"/>
          <p14:tracePt t="50983" x="5384800" y="1758950"/>
          <p14:tracePt t="50997" x="5384800" y="1765300"/>
          <p14:tracePt t="51021" x="5384800" y="1778000"/>
          <p14:tracePt t="51037" x="5384800" y="1790700"/>
          <p14:tracePt t="51263" x="5384800" y="1778000"/>
          <p14:tracePt t="51285" x="5384800" y="1771650"/>
          <p14:tracePt t="51296" x="5384800" y="1765300"/>
          <p14:tracePt t="51317" x="5384800" y="1758950"/>
          <p14:tracePt t="51349" x="5384800" y="1752600"/>
          <p14:tracePt t="51357" x="5391150" y="1720850"/>
          <p14:tracePt t="51359" x="5391150" y="1708150"/>
          <p14:tracePt t="51370" x="5397500" y="1670050"/>
          <p14:tracePt t="51388" x="5403850" y="1651000"/>
          <p14:tracePt t="51404" x="5410200" y="1625600"/>
          <p14:tracePt t="51420" x="5416550" y="1612900"/>
          <p14:tracePt t="51437" x="5422900" y="1549400"/>
          <p14:tracePt t="51454" x="5422900" y="1530350"/>
          <p14:tracePt t="51565" x="5422900" y="1524000"/>
          <p14:tracePt t="51569" x="5422900" y="1517650"/>
          <p14:tracePt t="51580" x="5422900" y="1511300"/>
          <p14:tracePt t="51587" x="5416550" y="1504950"/>
          <p14:tracePt t="51604" x="5410200" y="1498600"/>
          <p14:tracePt t="51677" x="5410200" y="1492250"/>
          <p14:tracePt t="51717" x="5403850" y="1492250"/>
          <p14:tracePt t="51749" x="5397500" y="1485900"/>
          <p14:tracePt t="51757" x="5391150" y="1485900"/>
          <p14:tracePt t="51765" x="5384800" y="1479550"/>
          <p14:tracePt t="51773" x="5378450" y="1473200"/>
          <p14:tracePt t="51781" x="5372100" y="1473200"/>
          <p14:tracePt t="51788" x="5359400" y="1460500"/>
          <p14:tracePt t="51804" x="5340350" y="1454150"/>
          <p14:tracePt t="51822" x="5334000" y="1447800"/>
          <p14:tracePt t="51861" x="5327650" y="1447800"/>
          <p14:tracePt t="51869" x="5314950" y="1441450"/>
          <p14:tracePt t="51871" x="5302250" y="1441450"/>
          <p14:tracePt t="51888" x="5283200" y="1441450"/>
          <p14:tracePt t="51905" x="5270500" y="1441450"/>
          <p14:tracePt t="51922" x="5264150" y="1441450"/>
          <p14:tracePt t="51938" x="5257800" y="1441450"/>
          <p14:tracePt t="51997" x="5251450" y="1441450"/>
          <p14:tracePt t="52038" x="5245100" y="1441450"/>
          <p14:tracePt t="52301" x="5251450" y="1441450"/>
          <p14:tracePt t="52333" x="5257800" y="1441450"/>
          <p14:tracePt t="52357" x="5264150" y="1441450"/>
          <p14:tracePt t="52389" x="5276850" y="1441450"/>
          <p14:tracePt t="52413" x="5283200" y="1435100"/>
          <p14:tracePt t="52445" x="5289550" y="1435100"/>
          <p14:tracePt t="52454" x="5302250" y="1435100"/>
          <p14:tracePt t="52455" x="5308600" y="1435100"/>
          <p14:tracePt t="52472" x="5321300" y="1435100"/>
          <p14:tracePt t="52509" x="5327650" y="1428750"/>
          <p14:tracePt t="52512" x="5334000" y="1428750"/>
          <p14:tracePt t="52522" x="5365750" y="1422400"/>
          <p14:tracePt t="52539" x="5384800" y="1416050"/>
          <p14:tracePt t="52589" x="5397500" y="1416050"/>
          <p14:tracePt t="52613" x="5403850" y="1409700"/>
          <p14:tracePt t="52621" x="5435600" y="1409700"/>
          <p14:tracePt t="52645" x="5441950" y="1409700"/>
          <p14:tracePt t="52653" x="5454650" y="1403350"/>
          <p14:tracePt t="52662" x="5461000" y="1403350"/>
          <p14:tracePt t="52673" x="5467350" y="1403350"/>
          <p14:tracePt t="52733" x="5480050" y="1403350"/>
          <p14:tracePt t="52749" x="5492750" y="1397000"/>
          <p14:tracePt t="52757" x="5499100" y="1397000"/>
          <p14:tracePt t="52773" x="5505450" y="1397000"/>
          <p14:tracePt t="52853" x="5511800" y="1397000"/>
          <p14:tracePt t="52876" x="5511800" y="1390650"/>
          <p14:tracePt t="52893" x="5518150" y="1390650"/>
          <p14:tracePt t="52901" x="5524500" y="1390650"/>
          <p14:tracePt t="52925" x="5530850" y="1390650"/>
          <p14:tracePt t="52933" x="5543550" y="1390650"/>
          <p14:tracePt t="52940" x="5549900" y="1390650"/>
          <p14:tracePt t="52940" x="5556250" y="1390650"/>
          <p14:tracePt t="52955" x="5594350" y="1397000"/>
          <p14:tracePt t="52973" x="5600700" y="1397000"/>
          <p14:tracePt t="52990" x="5607050" y="1397000"/>
          <p14:tracePt t="53006" x="5613400" y="1397000"/>
          <p14:tracePt t="53023" x="5626100" y="1397000"/>
          <p14:tracePt t="53040" x="5651500" y="1403350"/>
          <p14:tracePt t="53057" x="5657850" y="1403350"/>
          <p14:tracePt t="53073" x="5670550" y="1403350"/>
          <p14:tracePt t="53149" x="5676900" y="1403350"/>
          <p14:tracePt t="53157" x="5695950" y="1409700"/>
          <p14:tracePt t="53157" x="5708650" y="1416050"/>
          <p14:tracePt t="53172" x="5727700" y="1416050"/>
          <p14:tracePt t="53190" x="5740400" y="1416050"/>
          <p14:tracePt t="53207" x="5746750" y="1416050"/>
          <p14:tracePt t="53242" x="5759450" y="1416050"/>
          <p14:tracePt t="53245" x="5765800" y="1416050"/>
          <p14:tracePt t="53257" x="5772150" y="1416050"/>
          <p14:tracePt t="53272" x="5791200" y="1416050"/>
          <p14:tracePt t="53291" x="5822950" y="1416050"/>
          <p14:tracePt t="53306" x="5829300" y="1416050"/>
          <p14:tracePt t="53322" x="5835650" y="1416050"/>
          <p14:tracePt t="53468" x="5842000" y="1416050"/>
          <p14:tracePt t="53476" x="5854700" y="1416050"/>
          <p14:tracePt t="53500" x="5873750" y="1416050"/>
          <p14:tracePt t="53515" x="5899150" y="1416050"/>
          <p14:tracePt t="53524" x="5911850" y="1416050"/>
          <p14:tracePt t="53524" x="5918200" y="1416050"/>
          <p14:tracePt t="53596" x="5911850" y="1460500"/>
          <p14:tracePt t="53604" x="5911850" y="1479550"/>
          <p14:tracePt t="53606" x="5854700" y="1581150"/>
          <p14:tracePt t="53623" x="5822950" y="1631950"/>
          <p14:tracePt t="53640" x="5727700" y="1758950"/>
          <p14:tracePt t="53656" x="5562600" y="1924050"/>
          <p14:tracePt t="53673" x="5467350" y="2012950"/>
          <p14:tracePt t="53690" x="5397500" y="2082800"/>
          <p14:tracePt t="53707" x="5378450" y="2120900"/>
          <p14:tracePt t="53723" x="5314950" y="2190750"/>
          <p14:tracePt t="53740" x="5270500" y="2228850"/>
          <p14:tracePt t="53757" x="5232400" y="2266950"/>
          <p14:tracePt t="53773" x="5200650" y="2324100"/>
          <p14:tracePt t="53790" x="5175250" y="2387600"/>
          <p14:tracePt t="53807" x="5162550" y="2438400"/>
          <p14:tracePt t="53824" x="5149850" y="2470150"/>
          <p14:tracePt t="53840" x="5143500" y="2495550"/>
          <p14:tracePt t="53857" x="5143500" y="2520950"/>
          <p14:tracePt t="53891" x="5143500" y="2527300"/>
          <p14:tracePt t="53907" x="5143500" y="2533650"/>
          <p14:tracePt t="53924" x="5143500" y="2546350"/>
          <p14:tracePt t="53925" x="5137150" y="2565400"/>
          <p14:tracePt t="53940" x="5137150" y="2578100"/>
          <p14:tracePt t="53957" x="5130800" y="2578100"/>
          <p14:tracePt t="53974" x="5130800" y="2590800"/>
          <p14:tracePt t="53991" x="5130800" y="2616200"/>
          <p14:tracePt t="54007" x="5137150" y="2667000"/>
          <p14:tracePt t="54024" x="5143500" y="2692400"/>
          <p14:tracePt t="54040" x="5149850" y="2717800"/>
          <p14:tracePt t="54057" x="5162550" y="2743200"/>
          <p14:tracePt t="54075" x="5162550" y="2749550"/>
          <p14:tracePt t="54116" x="5162550" y="2755900"/>
          <p14:tracePt t="54124" x="5168900" y="2762250"/>
          <p14:tracePt t="54141" x="5168900" y="2768600"/>
          <p14:tracePt t="54300" x="5175250" y="2768600"/>
          <p14:tracePt t="54356" x="5181600" y="2768600"/>
          <p14:tracePt t="54364" x="5187950" y="2755900"/>
          <p14:tracePt t="54374" x="5194300" y="2730500"/>
          <p14:tracePt t="54375" x="5213350" y="2692400"/>
          <p14:tracePt t="54391" x="5232400" y="2647950"/>
          <p14:tracePt t="54408" x="5245100" y="2628900"/>
          <p14:tracePt t="54424" x="5245100" y="2622550"/>
          <p14:tracePt t="54441" x="5251450" y="2609850"/>
          <p14:tracePt t="54458" x="5264150" y="2584450"/>
          <p14:tracePt t="54475" x="5289550" y="2533650"/>
          <p14:tracePt t="54491" x="5321300" y="2457450"/>
          <p14:tracePt t="54508" x="5340350" y="2387600"/>
          <p14:tracePt t="54525" x="5372100" y="2317750"/>
          <p14:tracePt t="54541" x="5391150" y="2235200"/>
          <p14:tracePt t="54558" x="5403850" y="2209800"/>
          <p14:tracePt t="54575" x="5422900" y="2178050"/>
          <p14:tracePt t="54591" x="5435600" y="2127250"/>
          <p14:tracePt t="54608" x="5454650" y="2063750"/>
          <p14:tracePt t="54625" x="5492750" y="1987550"/>
          <p14:tracePt t="54642" x="5524500" y="1898650"/>
          <p14:tracePt t="54658" x="5537200" y="1860550"/>
          <p14:tracePt t="54675" x="5549900" y="1828800"/>
          <p14:tracePt t="54692" x="5562600" y="1784350"/>
          <p14:tracePt t="54708" x="5562600" y="1765300"/>
          <p14:tracePt t="54725" x="5568950" y="1765300"/>
          <p14:tracePt t="54772" x="5575300" y="1758950"/>
          <p14:tracePt t="54780" x="5581650" y="1746250"/>
          <p14:tracePt t="54796" x="5600700" y="1727200"/>
          <p14:tracePt t="54808" x="5600700" y="1714500"/>
          <p14:tracePt t="54812" x="5632450" y="1670050"/>
          <p14:tracePt t="54825" x="5651500" y="1651000"/>
          <p14:tracePt t="54842" x="5702300" y="1593850"/>
          <p14:tracePt t="54858" x="5772150" y="1543050"/>
          <p14:tracePt t="54875" x="5822950" y="1517650"/>
          <p14:tracePt t="54893" x="5861050" y="1504950"/>
          <p14:tracePt t="54909" x="5886450" y="1498600"/>
          <p14:tracePt t="54925" x="5949950" y="1485900"/>
          <p14:tracePt t="54942" x="5956300" y="1479550"/>
          <p14:tracePt t="54959" x="5975350" y="1466850"/>
          <p14:tracePt t="54975" x="6007100" y="1466850"/>
          <p14:tracePt t="54992" x="6038850" y="1466850"/>
          <p14:tracePt t="55009" x="6134100" y="1454150"/>
          <p14:tracePt t="55025" x="6165850" y="1447800"/>
          <p14:tracePt t="55042" x="6280150" y="1416050"/>
          <p14:tracePt t="55059" x="6311900" y="1403350"/>
          <p14:tracePt t="55251" x="6324600" y="1403350"/>
          <p14:tracePt t="55260" x="6330950" y="1409700"/>
          <p14:tracePt t="55268" x="6350000" y="1416050"/>
          <p14:tracePt t="55275" x="6381750" y="1416050"/>
          <p14:tracePt t="55292" x="6388100" y="1422400"/>
          <p14:tracePt t="55293" x="6400800" y="1422400"/>
          <p14:tracePt t="55539" x="0" y="0"/>
        </p14:tracePtLst>
        <p14:tracePtLst>
          <p14:tracePt t="78620" x="1993900" y="5346700"/>
          <p14:tracePt t="78653" x="1987550" y="5346700"/>
          <p14:tracePt t="78660" x="1974850" y="5346700"/>
          <p14:tracePt t="78668" x="1949450" y="5346700"/>
          <p14:tracePt t="78676" x="1917700" y="5346700"/>
          <p14:tracePt t="78684" x="1860550" y="5340350"/>
          <p14:tracePt t="78700" x="1739900" y="5334000"/>
          <p14:tracePt t="78724" x="1644650" y="5314950"/>
          <p14:tracePt t="78740" x="1587500" y="5302250"/>
          <p14:tracePt t="78756" x="1219200" y="5238750"/>
          <p14:tracePt t="78772" x="1123950" y="5232400"/>
          <p14:tracePt t="78788" x="1079500" y="5232400"/>
          <p14:tracePt t="78804" x="1041400" y="5232400"/>
          <p14:tracePt t="78820" x="1016000" y="5238750"/>
          <p14:tracePt t="78836" x="990600" y="5251450"/>
          <p14:tracePt t="78852" x="952500" y="5264150"/>
          <p14:tracePt t="78868" x="889000" y="5283200"/>
          <p14:tracePt t="78884" x="787400" y="5302250"/>
          <p14:tracePt t="78884" x="685800" y="5321300"/>
          <p14:tracePt t="78901" x="590550" y="5359400"/>
          <p14:tracePt t="78917" x="508000" y="5397500"/>
          <p14:tracePt t="78934" x="469900" y="5416550"/>
          <p14:tracePt t="78950" x="355600" y="5467350"/>
          <p14:tracePt t="78967" x="311150" y="5492750"/>
          <p14:tracePt t="78983" x="241300" y="5530850"/>
          <p14:tracePt t="79000" x="190500" y="5562600"/>
          <p14:tracePt t="79017" x="146050" y="5594350"/>
          <p14:tracePt t="79033" x="120650" y="5619750"/>
          <p14:tracePt t="79050" x="88900" y="5664200"/>
          <p14:tracePt t="79067" x="76200" y="5689600"/>
          <p14:tracePt t="79083" x="63500" y="5715000"/>
          <p14:tracePt t="79101" x="50800" y="5734050"/>
          <p14:tracePt t="79117" x="25400" y="5772150"/>
          <p14:tracePt t="79134" x="19050" y="5791200"/>
          <p14:tracePt t="79150" x="6350" y="5892800"/>
          <p14:tracePt t="79166" x="6350" y="5949950"/>
          <p14:tracePt t="79183" x="12700" y="6000750"/>
          <p14:tracePt t="79200" x="50800" y="6070600"/>
          <p14:tracePt t="79216" x="101600" y="6127750"/>
          <p14:tracePt t="79232" x="158750" y="6191250"/>
          <p14:tracePt t="79250" x="285750" y="6267450"/>
          <p14:tracePt t="79266" x="387350" y="6330950"/>
          <p14:tracePt t="79283" x="501650" y="6394450"/>
          <p14:tracePt t="79301" x="571500" y="6419850"/>
          <p14:tracePt t="79317" x="635000" y="6451600"/>
          <p14:tracePt t="79334" x="723900" y="6477000"/>
          <p14:tracePt t="79351" x="806450" y="6489700"/>
          <p14:tracePt t="79367" x="939800" y="6508750"/>
          <p14:tracePt t="79384" x="984250" y="6521450"/>
          <p14:tracePt t="79400" x="1035050" y="6534150"/>
          <p14:tracePt t="79418" x="1079500" y="6540500"/>
          <p14:tracePt t="79434" x="1136650" y="6540500"/>
          <p14:tracePt t="79451" x="1270000" y="6521450"/>
          <p14:tracePt t="79467" x="1454150" y="6502400"/>
          <p14:tracePt t="79485" x="1638300" y="6502400"/>
          <p14:tracePt t="79501" x="1847850" y="6515100"/>
          <p14:tracePt t="79517" x="2044700" y="6515100"/>
          <p14:tracePt t="79534" x="2489200" y="6457950"/>
          <p14:tracePt t="79551" x="2584450" y="6407150"/>
          <p14:tracePt t="79568" x="2673350" y="6350000"/>
          <p14:tracePt t="79584" x="2730500" y="6292850"/>
          <p14:tracePt t="79601" x="2813050" y="6210300"/>
          <p14:tracePt t="79617" x="2908300" y="6019800"/>
          <p14:tracePt t="79634" x="2921000" y="5943600"/>
          <p14:tracePt t="79651" x="2921000" y="5867400"/>
          <p14:tracePt t="79667" x="2921000" y="5772150"/>
          <p14:tracePt t="79684" x="2901950" y="5715000"/>
          <p14:tracePt t="79701" x="2819400" y="5581650"/>
          <p14:tracePt t="79718" x="2717800" y="5480050"/>
          <p14:tracePt t="79734" x="2590800" y="5391150"/>
          <p14:tracePt t="79751" x="2451100" y="5289550"/>
          <p14:tracePt t="79768" x="2317750" y="5232400"/>
          <p14:tracePt t="79784" x="2190750" y="5181600"/>
          <p14:tracePt t="79801" x="2006600" y="5143500"/>
          <p14:tracePt t="79818" x="1930400" y="5124450"/>
          <p14:tracePt t="79835" x="1809750" y="5105400"/>
          <p14:tracePt t="79851" x="1670050" y="5105400"/>
          <p14:tracePt t="79869" x="1555750" y="5118100"/>
          <p14:tracePt t="79886" x="1428750" y="5168900"/>
          <p14:tracePt t="79901" x="1238250" y="5283200"/>
          <p14:tracePt t="79918" x="1130300" y="5321300"/>
          <p14:tracePt t="79936" x="933450" y="5403850"/>
          <p14:tracePt t="79952" x="831850" y="5448300"/>
          <p14:tracePt t="79968" x="787400" y="5480050"/>
          <p14:tracePt t="79985" x="749300" y="5499100"/>
          <p14:tracePt t="80001" x="723900" y="5518150"/>
          <p14:tracePt t="80018" x="711200" y="5537200"/>
          <p14:tracePt t="80035" x="679450" y="5549900"/>
          <p14:tracePt t="80035" x="660400" y="5556250"/>
          <p14:tracePt t="80052" x="622300" y="5568950"/>
          <p14:tracePt t="80068" x="539750" y="5607050"/>
          <p14:tracePt t="80085" x="501650" y="5626100"/>
          <p14:tracePt t="80102" x="495300" y="5632450"/>
          <p14:tracePt t="80118" x="476250" y="5657850"/>
          <p14:tracePt t="80156" x="457200" y="5689600"/>
          <p14:tracePt t="80164" x="450850" y="5689600"/>
          <p14:tracePt t="80171" x="444500" y="5715000"/>
          <p14:tracePt t="80185" x="444500" y="5734050"/>
          <p14:tracePt t="80202" x="438150" y="5772150"/>
          <p14:tracePt t="80218" x="438150" y="5803900"/>
          <p14:tracePt t="80236" x="444500" y="5822950"/>
          <p14:tracePt t="80252" x="444500" y="5829300"/>
          <p14:tracePt t="80308" x="450850" y="5829300"/>
          <p14:tracePt t="80316" x="463550" y="5829300"/>
          <p14:tracePt t="80322" x="469900" y="5829300"/>
          <p14:tracePt t="80335" x="501650" y="5835650"/>
          <p14:tracePt t="80352" x="546100" y="5842000"/>
          <p14:tracePt t="80369" x="603250" y="5842000"/>
          <p14:tracePt t="80386" x="615950" y="5848350"/>
          <p14:tracePt t="80541" x="622300" y="5848350"/>
          <p14:tracePt t="80564" x="635000" y="5848350"/>
          <p14:tracePt t="80876" x="635000" y="5842000"/>
          <p14:tracePt t="80932" x="641350" y="5842000"/>
          <p14:tracePt t="81172" x="654050" y="5835650"/>
          <p14:tracePt t="81252" x="660400" y="5835650"/>
          <p14:tracePt t="81262" x="666750" y="5835650"/>
          <p14:tracePt t="81270" x="685800" y="5835650"/>
          <p14:tracePt t="81271" x="787400" y="5861050"/>
          <p14:tracePt t="81287" x="946150" y="5899150"/>
          <p14:tracePt t="81304" x="1111250" y="5924550"/>
          <p14:tracePt t="81320" x="1231900" y="5924550"/>
          <p14:tracePt t="81338" x="1270000" y="5924550"/>
          <p14:tracePt t="81354" x="1301750" y="5911850"/>
          <p14:tracePt t="81370" x="1327150" y="5886450"/>
          <p14:tracePt t="81387" x="1346200" y="5816600"/>
          <p14:tracePt t="81404" x="1352550" y="5753100"/>
          <p14:tracePt t="81421" x="1352550" y="5715000"/>
          <p14:tracePt t="81437" x="1352550" y="5670550"/>
          <p14:tracePt t="81454" x="1346200" y="5638800"/>
          <p14:tracePt t="81471" x="1320800" y="5581650"/>
          <p14:tracePt t="81487" x="1301750" y="5562600"/>
          <p14:tracePt t="81504" x="1295400" y="5556250"/>
          <p14:tracePt t="81521" x="1289050" y="5549900"/>
          <p14:tracePt t="81556" x="1282700" y="5549900"/>
          <p14:tracePt t="81557" x="1270000" y="5549900"/>
          <p14:tracePt t="81571" x="1219200" y="5543550"/>
          <p14:tracePt t="81587" x="1079500" y="5530850"/>
          <p14:tracePt t="81604" x="812800" y="5505450"/>
          <p14:tracePt t="81621" x="660400" y="5492750"/>
          <p14:tracePt t="81637" x="539750" y="5486400"/>
          <p14:tracePt t="81654" x="463550" y="5492750"/>
          <p14:tracePt t="81671" x="412750" y="5505450"/>
          <p14:tracePt t="81688" x="381000" y="5518150"/>
          <p14:tracePt t="81704" x="323850" y="5562600"/>
          <p14:tracePt t="81721" x="317500" y="5568950"/>
          <p14:tracePt t="81738" x="285750" y="5626100"/>
          <p14:tracePt t="81755" x="273050" y="5689600"/>
          <p14:tracePt t="81771" x="247650" y="5740400"/>
          <p14:tracePt t="81788" x="241300" y="5765800"/>
          <p14:tracePt t="81804" x="234950" y="5803900"/>
          <p14:tracePt t="81821" x="234950" y="5810250"/>
          <p14:tracePt t="81838" x="234950" y="5835650"/>
          <p14:tracePt t="81855" x="234950" y="5886450"/>
          <p14:tracePt t="81872" x="266700" y="5943600"/>
          <p14:tracePt t="81888" x="292100" y="5988050"/>
          <p14:tracePt t="81905" x="336550" y="6032500"/>
          <p14:tracePt t="81921" x="355600" y="6045200"/>
          <p14:tracePt t="81938" x="368300" y="6051550"/>
          <p14:tracePt t="81955" x="400050" y="6057900"/>
          <p14:tracePt t="81955" x="406400" y="6057900"/>
          <p14:tracePt t="81988" x="533400" y="6134100"/>
          <p14:tracePt t="81989" x="711200" y="6216650"/>
          <p14:tracePt t="82005" x="965200" y="6305550"/>
          <p14:tracePt t="82022" x="1244600" y="6369050"/>
          <p14:tracePt t="82038" x="1473200" y="6388100"/>
          <p14:tracePt t="82056" x="1612900" y="6388100"/>
          <p14:tracePt t="82072" x="1790700" y="6369050"/>
          <p14:tracePt t="82089" x="2025650" y="6330950"/>
          <p14:tracePt t="82105" x="2108200" y="6292850"/>
          <p14:tracePt t="82122" x="2184400" y="6248400"/>
          <p14:tracePt t="82138" x="2222500" y="6203950"/>
          <p14:tracePt t="82155" x="2343150" y="5962650"/>
          <p14:tracePt t="82172" x="2355850" y="5930900"/>
          <p14:tracePt t="82189" x="2368550" y="5892800"/>
          <p14:tracePt t="82205" x="2381250" y="5854700"/>
          <p14:tracePt t="82222" x="2393950" y="5816600"/>
          <p14:tracePt t="82239" x="2400300" y="5740400"/>
          <p14:tracePt t="82255" x="2400300" y="5695950"/>
          <p14:tracePt t="82272" x="2387600" y="5664200"/>
          <p14:tracePt t="82289" x="2381250" y="5632450"/>
          <p14:tracePt t="82305" x="2355850" y="5594350"/>
          <p14:tracePt t="82322" x="2292350" y="5492750"/>
          <p14:tracePt t="82339" x="2273300" y="5467350"/>
          <p14:tracePt t="82355" x="2095500" y="5302250"/>
          <p14:tracePt t="82373" x="2000250" y="5232400"/>
          <p14:tracePt t="82389" x="1892300" y="5168900"/>
          <p14:tracePt t="82405" x="1797050" y="5143500"/>
          <p14:tracePt t="82422" x="1625600" y="5086350"/>
          <p14:tracePt t="82439" x="1543050" y="5054600"/>
          <p14:tracePt t="82456" x="1403350" y="5022850"/>
          <p14:tracePt t="82473" x="1314450" y="4997450"/>
          <p14:tracePt t="82489" x="1231900" y="4991100"/>
          <p14:tracePt t="82506" x="1155700" y="4991100"/>
          <p14:tracePt t="82523" x="990600" y="4991100"/>
          <p14:tracePt t="82539" x="723900" y="5041900"/>
          <p14:tracePt t="82556" x="596900" y="5073650"/>
          <p14:tracePt t="82573" x="476250" y="5118100"/>
          <p14:tracePt t="82589" x="374650" y="5168900"/>
          <p14:tracePt t="82606" x="323850" y="5194300"/>
          <p14:tracePt t="82622" x="247650" y="5257800"/>
          <p14:tracePt t="82639" x="222250" y="5283200"/>
          <p14:tracePt t="82656" x="203200" y="5302250"/>
          <p14:tracePt t="82672" x="184150" y="5340350"/>
          <p14:tracePt t="82690" x="146050" y="5422900"/>
          <p14:tracePt t="82706" x="127000" y="5461000"/>
          <p14:tracePt t="82723" x="88900" y="5537200"/>
          <p14:tracePt t="82739" x="69850" y="5607050"/>
          <p14:tracePt t="82756" x="63500" y="5638800"/>
          <p14:tracePt t="82773" x="63500" y="5676900"/>
          <p14:tracePt t="82789" x="69850" y="5772150"/>
          <p14:tracePt t="82806" x="76200" y="5810250"/>
          <p14:tracePt t="82823" x="82550" y="5835650"/>
          <p14:tracePt t="82840" x="95250" y="5861050"/>
          <p14:tracePt t="82856" x="101600" y="5892800"/>
          <p14:tracePt t="82873" x="127000" y="5924550"/>
          <p14:tracePt t="82889" x="165100" y="5994400"/>
          <p14:tracePt t="82906" x="196850" y="6064250"/>
          <p14:tracePt t="82923" x="247650" y="6121400"/>
          <p14:tracePt t="82923" x="279400" y="6165850"/>
          <p14:tracePt t="82940" x="342900" y="6229350"/>
          <p14:tracePt t="82956" x="381000" y="6267450"/>
          <p14:tracePt t="82974" x="419100" y="6299200"/>
          <p14:tracePt t="82991" x="444500" y="6318250"/>
          <p14:tracePt t="83007" x="495300" y="6343650"/>
          <p14:tracePt t="83023" x="533400" y="6356350"/>
          <p14:tracePt t="83040" x="571500" y="6369050"/>
          <p14:tracePt t="83057" x="660400" y="6381750"/>
          <p14:tracePt t="83073" x="812800" y="6407150"/>
          <p14:tracePt t="83090" x="1022350" y="6426200"/>
          <p14:tracePt t="83107" x="1181100" y="6438900"/>
          <p14:tracePt t="83124" x="1390650" y="6432550"/>
          <p14:tracePt t="83140" x="1466850" y="6426200"/>
          <p14:tracePt t="83157" x="1517650" y="6426200"/>
          <p14:tracePt t="83173" x="1593850" y="6426200"/>
          <p14:tracePt t="83190" x="1797050" y="6400800"/>
          <p14:tracePt t="83207" x="1924050" y="6330950"/>
          <p14:tracePt t="83223" x="2032000" y="6254750"/>
          <p14:tracePt t="83240" x="2152650" y="6159500"/>
          <p14:tracePt t="83257" x="2228850" y="6108700"/>
          <p14:tracePt t="83275" x="2324100" y="6045200"/>
          <p14:tracePt t="83291" x="2368550" y="6007100"/>
          <p14:tracePt t="83308" x="2419350" y="5905500"/>
          <p14:tracePt t="83325" x="2457450" y="5822950"/>
          <p14:tracePt t="83341" x="2463800" y="5715000"/>
          <p14:tracePt t="83358" x="2470150" y="5670550"/>
          <p14:tracePt t="83375" x="2463800" y="5626100"/>
          <p14:tracePt t="83391" x="2444750" y="5594350"/>
          <p14:tracePt t="83408" x="2425700" y="5562600"/>
          <p14:tracePt t="83425" x="2387600" y="5524500"/>
          <p14:tracePt t="83441" x="2317750" y="5422900"/>
          <p14:tracePt t="83458" x="2260600" y="5372100"/>
          <p14:tracePt t="83475" x="2171700" y="5327650"/>
          <p14:tracePt t="83492" x="2076450" y="5289550"/>
          <p14:tracePt t="83508" x="1828800" y="5187950"/>
          <p14:tracePt t="83525" x="1517650" y="5073650"/>
          <p14:tracePt t="83542" x="1358900" y="5016500"/>
          <p14:tracePt t="83558" x="1276350" y="4997450"/>
          <p14:tracePt t="83575" x="1231900" y="4997450"/>
          <p14:tracePt t="83592" x="1193800" y="4997450"/>
          <p14:tracePt t="83609" x="1149350" y="5003800"/>
          <p14:tracePt t="83625" x="977900" y="5099050"/>
          <p14:tracePt t="83642" x="838200" y="5194300"/>
          <p14:tracePt t="83658" x="666750" y="5289550"/>
          <p14:tracePt t="83675" x="514350" y="5378450"/>
          <p14:tracePt t="83692" x="342900" y="5473700"/>
          <p14:tracePt t="83709" x="266700" y="5518150"/>
          <p14:tracePt t="83726" x="222250" y="5556250"/>
          <p14:tracePt t="83742" x="203200" y="5568950"/>
          <p14:tracePt t="83759" x="184150" y="5607050"/>
          <p14:tracePt t="83775" x="146050" y="5651500"/>
          <p14:tracePt t="83792" x="133350" y="5689600"/>
          <p14:tracePt t="83809" x="127000" y="5778500"/>
          <p14:tracePt t="83826" x="127000" y="5816600"/>
          <p14:tracePt t="83842" x="146050" y="5873750"/>
          <p14:tracePt t="83859" x="171450" y="5905500"/>
          <p14:tracePt t="83876" x="184150" y="5937250"/>
          <p14:tracePt t="83892" x="203200" y="5981700"/>
          <p14:tracePt t="83909" x="209550" y="6019800"/>
          <p14:tracePt t="83926" x="222250" y="6051550"/>
          <p14:tracePt t="83942" x="247650" y="6108700"/>
          <p14:tracePt t="83959" x="273050" y="6159500"/>
          <p14:tracePt t="83976" x="311150" y="6191250"/>
          <p14:tracePt t="83993" x="330200" y="6210300"/>
          <p14:tracePt t="84009" x="361950" y="6235700"/>
          <p14:tracePt t="84026" x="444500" y="6286500"/>
          <p14:tracePt t="84043" x="527050" y="6305550"/>
          <p14:tracePt t="84059" x="660400" y="6324600"/>
          <p14:tracePt t="84076" x="977900" y="6318250"/>
          <p14:tracePt t="84093" x="1289050" y="6318250"/>
          <p14:tracePt t="84109" x="1574800" y="6324600"/>
          <p14:tracePt t="84126" x="1809750" y="6330950"/>
          <p14:tracePt t="84143" x="2254250" y="6324600"/>
          <p14:tracePt t="84159" x="2324100" y="6311900"/>
          <p14:tracePt t="84176" x="2387600" y="6292850"/>
          <p14:tracePt t="84193" x="2463800" y="6248400"/>
          <p14:tracePt t="84210" x="2546350" y="6165850"/>
          <p14:tracePt t="84227" x="2603500" y="6057900"/>
          <p14:tracePt t="84243" x="2616200" y="6013450"/>
          <p14:tracePt t="84260" x="2616200" y="5981700"/>
          <p14:tracePt t="84276" x="2616200" y="5937250"/>
          <p14:tracePt t="84293" x="2590800" y="5861050"/>
          <p14:tracePt t="84310" x="2565400" y="5816600"/>
          <p14:tracePt t="84326" x="2552700" y="5791200"/>
          <p14:tracePt t="84343" x="2463800" y="5664200"/>
          <p14:tracePt t="84360" x="2362200" y="5549900"/>
          <p14:tracePt t="84377" x="2254250" y="5467350"/>
          <p14:tracePt t="84393" x="2006600" y="5327650"/>
          <p14:tracePt t="84410" x="1885950" y="5276850"/>
          <p14:tracePt t="84427" x="1739900" y="5226050"/>
          <p14:tracePt t="84443" x="1606550" y="5187950"/>
          <p14:tracePt t="84460" x="1460500" y="5143500"/>
          <p14:tracePt t="84477" x="1270000" y="5124450"/>
          <p14:tracePt t="84494" x="1200150" y="5130800"/>
          <p14:tracePt t="84510" x="1130300" y="5162550"/>
          <p14:tracePt t="84527" x="1073150" y="5168900"/>
          <p14:tracePt t="84543" x="895350" y="5238750"/>
          <p14:tracePt t="84560" x="774700" y="5295900"/>
          <p14:tracePt t="84577" x="609600" y="5372100"/>
          <p14:tracePt t="84593" x="533400" y="5403850"/>
          <p14:tracePt t="84611" x="450850" y="5435600"/>
          <p14:tracePt t="84627" x="387350" y="5461000"/>
          <p14:tracePt t="84644" x="349250" y="5480050"/>
          <p14:tracePt t="84660" x="317500" y="5511800"/>
          <p14:tracePt t="84677" x="292100" y="5543550"/>
          <p14:tracePt t="84694" x="279400" y="5562600"/>
          <p14:tracePt t="84710" x="279400" y="5581650"/>
          <p14:tracePt t="84727" x="279400" y="5594350"/>
          <p14:tracePt t="84744" x="279400" y="5632450"/>
          <p14:tracePt t="84760" x="292100" y="5664200"/>
          <p14:tracePt t="84777" x="311150" y="5702300"/>
          <p14:tracePt t="84794" x="330200" y="5727700"/>
          <p14:tracePt t="84810" x="342900" y="5740400"/>
          <p14:tracePt t="84827" x="355600" y="5753100"/>
          <p14:tracePt t="84844" x="381000" y="5772150"/>
          <p14:tracePt t="84861" x="419100" y="5810250"/>
          <p14:tracePt t="84878" x="476250" y="5861050"/>
          <p14:tracePt t="84894" x="539750" y="5924550"/>
          <p14:tracePt t="84911" x="546100" y="5937250"/>
          <p14:tracePt t="84928" x="552450" y="5943600"/>
          <p14:tracePt t="84944" x="558800" y="5956300"/>
          <p14:tracePt t="84961" x="577850" y="5962650"/>
          <p14:tracePt t="85069" x="584200" y="5962650"/>
          <p14:tracePt t="85077" x="584200" y="5969000"/>
          <p14:tracePt t="85088" x="596900" y="5975350"/>
          <p14:tracePt t="85128" x="0" y="0"/>
        </p14:tracePtLst>
        <p14:tracePtLst>
          <p14:tracePt t="92368" x="2006600" y="3308350"/>
          <p14:tracePt t="92388" x="2000250" y="3302000"/>
          <p14:tracePt t="92396" x="2000250" y="3295650"/>
          <p14:tracePt t="92404" x="2000250" y="3289300"/>
          <p14:tracePt t="92423" x="1993900" y="3282950"/>
          <p14:tracePt t="92439" x="1993900" y="3276600"/>
          <p14:tracePt t="92476" x="1981200" y="3276600"/>
          <p14:tracePt t="92500" x="1981200" y="3270250"/>
          <p14:tracePt t="92508" x="1955800" y="3263900"/>
          <p14:tracePt t="92516" x="1936750" y="3251200"/>
          <p14:tracePt t="92524" x="1885950" y="3238500"/>
          <p14:tracePt t="92541" x="1765300" y="3219450"/>
          <p14:tracePt t="92564" x="1701800" y="3206750"/>
          <p14:tracePt t="92580" x="1695450" y="3206750"/>
          <p14:tracePt t="92596" x="1631950" y="3206750"/>
          <p14:tracePt t="92607" x="1606550" y="3206750"/>
          <p14:tracePt t="92628" x="1568450" y="3206750"/>
          <p14:tracePt t="92640" x="1524000" y="3200400"/>
          <p14:tracePt t="92656" x="1447800" y="3187700"/>
          <p14:tracePt t="92673" x="1397000" y="3181350"/>
          <p14:tracePt t="92691" x="1352550" y="3181350"/>
          <p14:tracePt t="92706" x="1295400" y="3175000"/>
          <p14:tracePt t="92723" x="1238250" y="3168650"/>
          <p14:tracePt t="92740" x="1149350" y="3168650"/>
          <p14:tracePt t="92757" x="1098550" y="3175000"/>
          <p14:tracePt t="92773" x="1079500" y="3181350"/>
          <p14:tracePt t="92790" x="1003300" y="3206750"/>
          <p14:tracePt t="92807" x="952500" y="3213100"/>
          <p14:tracePt t="92823" x="908050" y="3225800"/>
          <p14:tracePt t="92841" x="876300" y="3238500"/>
          <p14:tracePt t="92857" x="857250" y="3251200"/>
          <p14:tracePt t="92874" x="850900" y="3257550"/>
          <p14:tracePt t="92890" x="831850" y="3270250"/>
          <p14:tracePt t="92907" x="819150" y="3282950"/>
          <p14:tracePt t="92924" x="787400" y="3314700"/>
          <p14:tracePt t="92941" x="768350" y="3333750"/>
          <p14:tracePt t="92957" x="768350" y="3340100"/>
          <p14:tracePt t="92996" x="768350" y="3352800"/>
          <p14:tracePt t="93012" x="768350" y="3359150"/>
          <p14:tracePt t="93023" x="768350" y="3371850"/>
          <p14:tracePt t="93024" x="768350" y="3384550"/>
          <p14:tracePt t="93040" x="768350" y="3403600"/>
          <p14:tracePt t="93057" x="768350" y="3416300"/>
          <p14:tracePt t="93074" x="781050" y="3429000"/>
          <p14:tracePt t="93091" x="800100" y="3454400"/>
          <p14:tracePt t="93107" x="850900" y="3486150"/>
          <p14:tracePt t="93107" x="857250" y="3486150"/>
          <p14:tracePt t="93125" x="914400" y="3498850"/>
          <p14:tracePt t="93141" x="1016000" y="3511550"/>
          <p14:tracePt t="93158" x="1066800" y="3511550"/>
          <p14:tracePt t="93174" x="1117600" y="3517900"/>
          <p14:tracePt t="93191" x="1270000" y="3530600"/>
          <p14:tracePt t="93207" x="1397000" y="3536950"/>
          <p14:tracePt t="93224" x="1492250" y="3536950"/>
          <p14:tracePt t="93241" x="1733550" y="3524250"/>
          <p14:tracePt t="93258" x="1797050" y="3511550"/>
          <p14:tracePt t="93274" x="1822450" y="3505200"/>
          <p14:tracePt t="93291" x="1847850" y="3498850"/>
          <p14:tracePt t="93308" x="1879600" y="3479800"/>
          <p14:tracePt t="93324" x="1885950" y="3467100"/>
          <p14:tracePt t="93341" x="1917700" y="3448050"/>
          <p14:tracePt t="93358" x="1924050" y="3435350"/>
          <p14:tracePt t="93374" x="1924050" y="3429000"/>
          <p14:tracePt t="93391" x="1930400" y="3416300"/>
          <p14:tracePt t="93408" x="1930400" y="3403600"/>
          <p14:tracePt t="93425" x="1930400" y="3397250"/>
          <p14:tracePt t="93441" x="1930400" y="3371850"/>
          <p14:tracePt t="93458" x="1930400" y="3365500"/>
          <p14:tracePt t="93474" x="1930400" y="3352800"/>
          <p14:tracePt t="93491" x="1911350" y="3333750"/>
          <p14:tracePt t="93509" x="1898650" y="3321050"/>
          <p14:tracePt t="93525" x="1860550" y="3302000"/>
          <p14:tracePt t="93541" x="1809750" y="3282950"/>
          <p14:tracePt t="93558" x="1695450" y="3251200"/>
          <p14:tracePt t="93575" x="1606550" y="3225800"/>
          <p14:tracePt t="93591" x="1193800" y="3117850"/>
          <p14:tracePt t="93608" x="1041400" y="3092450"/>
          <p14:tracePt t="93625" x="939800" y="3086100"/>
          <p14:tracePt t="93642" x="908050" y="3086100"/>
          <p14:tracePt t="93658" x="869950" y="3086100"/>
          <p14:tracePt t="93675" x="850900" y="3086100"/>
          <p14:tracePt t="93691" x="787400" y="3105150"/>
          <p14:tracePt t="93708" x="736600" y="3130550"/>
          <p14:tracePt t="93725" x="698500" y="3149600"/>
          <p14:tracePt t="93741" x="635000" y="3200400"/>
          <p14:tracePt t="93758" x="590550" y="3244850"/>
          <p14:tracePt t="93775" x="558800" y="3295650"/>
          <p14:tracePt t="93792" x="539750" y="3321050"/>
          <p14:tracePt t="93808" x="488950" y="3390900"/>
          <p14:tracePt t="93825" x="482600" y="3416300"/>
          <p14:tracePt t="93842" x="469900" y="3460750"/>
          <p14:tracePt t="93859" x="463550" y="3505200"/>
          <p14:tracePt t="93875" x="476250" y="3600450"/>
          <p14:tracePt t="93893" x="514350" y="3663950"/>
          <p14:tracePt t="93909" x="552450" y="3721100"/>
          <p14:tracePt t="93925" x="558800" y="3727450"/>
          <p14:tracePt t="93942" x="565150" y="3733800"/>
          <p14:tracePt t="93960" x="590550" y="3765550"/>
          <p14:tracePt t="93975" x="654050" y="3816350"/>
          <p14:tracePt t="93992" x="774700" y="3886200"/>
          <p14:tracePt t="94009" x="939800" y="3968750"/>
          <p14:tracePt t="94026" x="1117600" y="4000500"/>
          <p14:tracePt t="94042" x="1371600" y="4013200"/>
          <p14:tracePt t="94059" x="1473200" y="3987800"/>
          <p14:tracePt t="94075" x="1574800" y="3905250"/>
          <p14:tracePt t="94093" x="1600200" y="3867150"/>
          <p14:tracePt t="94109" x="1644650" y="3797300"/>
          <p14:tracePt t="94127" x="1670050" y="3733800"/>
          <p14:tracePt t="94142" x="1689100" y="3657600"/>
          <p14:tracePt t="94159" x="1695450" y="3575050"/>
          <p14:tracePt t="94176" x="1682750" y="3486150"/>
          <p14:tracePt t="94192" x="1651000" y="3416300"/>
          <p14:tracePt t="94209" x="1631950" y="3378200"/>
          <p14:tracePt t="94226" x="1612900" y="3340100"/>
          <p14:tracePt t="94242" x="1587500" y="3314700"/>
          <p14:tracePt t="94259" x="1555750" y="3282950"/>
          <p14:tracePt t="94259" x="1536700" y="3263900"/>
          <p14:tracePt t="94277" x="1492250" y="3244850"/>
          <p14:tracePt t="94293" x="1460500" y="3225800"/>
          <p14:tracePt t="94310" x="1435100" y="3219450"/>
          <p14:tracePt t="94326" x="1416050" y="3219450"/>
          <p14:tracePt t="94343" x="1333500" y="3213100"/>
          <p14:tracePt t="94359" x="1276350" y="3206750"/>
          <p14:tracePt t="94376" x="1187450" y="3200400"/>
          <p14:tracePt t="94392" x="1111250" y="3200400"/>
          <p14:tracePt t="94410" x="1047750" y="3232150"/>
          <p14:tracePt t="94426" x="984250" y="3257550"/>
          <p14:tracePt t="94443" x="920750" y="3282950"/>
          <p14:tracePt t="94459" x="876300" y="3308350"/>
          <p14:tracePt t="94476" x="831850" y="3340100"/>
          <p14:tracePt t="94493" x="806450" y="3371850"/>
          <p14:tracePt t="94509" x="787400" y="3390900"/>
          <p14:tracePt t="94526" x="762000" y="3435350"/>
          <p14:tracePt t="94543" x="749300" y="3479800"/>
          <p14:tracePt t="94560" x="742950" y="3549650"/>
          <p14:tracePt t="94576" x="742950" y="3575050"/>
          <p14:tracePt t="94593" x="742950" y="3587750"/>
          <p14:tracePt t="94610" x="742950" y="3606800"/>
          <p14:tracePt t="94626" x="749300" y="3619500"/>
          <p14:tracePt t="94643" x="762000" y="3663950"/>
          <p14:tracePt t="94660" x="819150" y="3721100"/>
          <p14:tracePt t="94677" x="838200" y="3733800"/>
          <p14:tracePt t="94693" x="850900" y="3740150"/>
          <p14:tracePt t="94732" x="863600" y="3740150"/>
          <p14:tracePt t="94751" x="869950" y="3746500"/>
          <p14:tracePt t="94764" x="914400" y="3771900"/>
          <p14:tracePt t="94772" x="927100" y="3778250"/>
          <p14:tracePt t="94785" x="990600" y="3810000"/>
          <p14:tracePt t="94793" x="1047750" y="3822700"/>
          <p14:tracePt t="94810" x="1098550" y="3829050"/>
          <p14:tracePt t="94827" x="1130300" y="3829050"/>
          <p14:tracePt t="94843" x="1238250" y="3835400"/>
          <p14:tracePt t="94861" x="1333500" y="3835400"/>
          <p14:tracePt t="94877" x="1447800" y="3835400"/>
          <p14:tracePt t="94893" x="1536700" y="3829050"/>
          <p14:tracePt t="94910" x="1581150" y="3822700"/>
          <p14:tracePt t="94927" x="1663700" y="3771900"/>
          <p14:tracePt t="94944" x="1689100" y="3752850"/>
          <p14:tracePt t="94960" x="1695450" y="3727450"/>
          <p14:tracePt t="94977" x="1701800" y="3721100"/>
          <p14:tracePt t="94994" x="1708150" y="3708400"/>
          <p14:tracePt t="95011" x="1708150" y="3702050"/>
          <p14:tracePt t="95028" x="1708150" y="3683000"/>
          <p14:tracePt t="95028" x="1708150" y="3663950"/>
          <p14:tracePt t="95044" x="1695450" y="3619500"/>
          <p14:tracePt t="95061" x="1695450" y="3587750"/>
          <p14:tracePt t="95077" x="1695450" y="3568700"/>
          <p14:tracePt t="95094" x="1720850" y="3556000"/>
          <p14:tracePt t="95110" x="1784350" y="3536950"/>
          <p14:tracePt t="95127" x="1905000" y="3517900"/>
          <p14:tracePt t="95145" x="1943100" y="3511550"/>
          <p14:tracePt t="95556" x="1936750" y="3511550"/>
          <p14:tracePt t="95572" x="1930400" y="3511550"/>
          <p14:tracePt t="95588" x="1917700" y="3511550"/>
          <p14:tracePt t="95596" x="1911350" y="3511550"/>
          <p14:tracePt t="95620" x="1905000" y="3511550"/>
          <p14:tracePt t="95668" x="1892300" y="3511550"/>
          <p14:tracePt t="95676" x="1885950" y="3511550"/>
          <p14:tracePt t="95684" x="1873250" y="3511550"/>
          <p14:tracePt t="95692" x="1860550" y="3511550"/>
          <p14:tracePt t="95692" x="1841500" y="3511550"/>
          <p14:tracePt t="95700" x="1835150" y="3511550"/>
          <p14:tracePt t="95711" x="1790700" y="3511550"/>
          <p14:tracePt t="95728" x="1758950" y="3505200"/>
          <p14:tracePt t="95745" x="1733550" y="3505200"/>
          <p14:tracePt t="95762" x="1720850" y="3505200"/>
          <p14:tracePt t="95819" x="1714500" y="3505200"/>
          <p14:tracePt t="95852" x="1708150" y="3505200"/>
          <p14:tracePt t="95860" x="1701800" y="3505200"/>
          <p14:tracePt t="95868" x="1695450" y="3505200"/>
          <p14:tracePt t="95892" x="1676400" y="3505200"/>
          <p14:tracePt t="95900" x="1670050" y="3505200"/>
          <p14:tracePt t="96276" x="1676400" y="3505200"/>
          <p14:tracePt t="96300" x="1682750" y="3505200"/>
          <p14:tracePt t="96388" x="1682750" y="3498850"/>
          <p14:tracePt t="96604" x="1676400" y="3613150"/>
          <p14:tracePt t="96612" x="1657350" y="3797300"/>
          <p14:tracePt t="96629" x="1651000" y="3937000"/>
          <p14:tracePt t="96630" x="1625600" y="4324350"/>
          <p14:tracePt t="96647" x="1581150" y="4699000"/>
          <p14:tracePt t="96663" x="1511300" y="5016500"/>
          <p14:tracePt t="96680" x="1416050" y="5448300"/>
          <p14:tracePt t="96696" x="1397000" y="5588000"/>
          <p14:tracePt t="96713" x="1403350" y="5657850"/>
          <p14:tracePt t="96730" x="1403350" y="5695950"/>
          <p14:tracePt t="96747" x="1403350" y="5721350"/>
          <p14:tracePt t="96764" x="1403350" y="5848350"/>
          <p14:tracePt t="96780" x="1409700" y="5956300"/>
          <p14:tracePt t="96797" x="1409700" y="6038850"/>
          <p14:tracePt t="96948" x="1409700" y="6045200"/>
          <p14:tracePt t="96956" x="1409700" y="6083300"/>
          <p14:tracePt t="96964" x="1403350" y="6203950"/>
          <p14:tracePt t="96974" x="1403350" y="6299200"/>
          <p14:tracePt t="96981" x="1403350" y="6343650"/>
          <p14:tracePt t="96997" x="1409700" y="6623050"/>
          <p14:tracePt t="97014" x="1409700" y="6642100"/>
          <p14:tracePt t="97268" x="1416050" y="6642100"/>
          <p14:tracePt t="97276" x="1435100" y="6635750"/>
          <p14:tracePt t="97284" x="1441450" y="6629400"/>
          <p14:tracePt t="97285" x="1473200" y="6610350"/>
          <p14:tracePt t="97297" x="1555750" y="6553200"/>
          <p14:tracePt t="97315" x="1587500" y="6515100"/>
          <p14:tracePt t="97331" x="1587500" y="6508750"/>
          <p14:tracePt t="97348" x="1593850" y="6496050"/>
          <p14:tracePt t="97364" x="1593850" y="6489700"/>
          <p14:tracePt t="97381" x="1587500" y="6470650"/>
          <p14:tracePt t="97397" x="1574800" y="6464300"/>
          <p14:tracePt t="97414" x="1562100" y="6445250"/>
          <p14:tracePt t="97431" x="1549400" y="6432550"/>
          <p14:tracePt t="97448" x="1536700" y="6413500"/>
          <p14:tracePt t="97464" x="1517650" y="6394450"/>
          <p14:tracePt t="97481" x="1498600" y="6369050"/>
          <p14:tracePt t="97498" x="1460500" y="6343650"/>
          <p14:tracePt t="97532" x="1447800" y="6337300"/>
          <p14:tracePt t="97532" x="1447800" y="6330950"/>
          <p14:tracePt t="97860" x="1454150" y="6324600"/>
          <p14:tracePt t="97868" x="1460500" y="6324600"/>
          <p14:tracePt t="97876" x="1473200" y="6324600"/>
          <p14:tracePt t="97884" x="1479550" y="6324600"/>
          <p14:tracePt t="97898" x="1485900" y="6324600"/>
          <p14:tracePt t="97899" x="1530350" y="6318250"/>
          <p14:tracePt t="97915" x="1606550" y="6324600"/>
          <p14:tracePt t="97932" x="1670050" y="6343650"/>
          <p14:tracePt t="97949" x="1708150" y="6343650"/>
          <p14:tracePt t="97965" x="1739900" y="6350000"/>
          <p14:tracePt t="97982" x="1746250" y="6350000"/>
          <p14:tracePt t="97999" x="1752600" y="6350000"/>
          <p14:tracePt t="98148" x="1758950" y="6350000"/>
          <p14:tracePt t="98164" x="1765300" y="6350000"/>
          <p14:tracePt t="98175" x="1771650" y="6350000"/>
          <p14:tracePt t="98324" x="1784350" y="6350000"/>
          <p14:tracePt t="98332" x="1790700" y="6350000"/>
          <p14:tracePt t="98332" x="1797050" y="6350000"/>
          <p14:tracePt t="98364" x="1809750" y="6350000"/>
          <p14:tracePt t="98375" x="1816100" y="6343650"/>
          <p14:tracePt t="98382" x="1828800" y="6343650"/>
          <p14:tracePt t="98383" x="1854200" y="6343650"/>
          <p14:tracePt t="98399" x="1905000" y="6337300"/>
          <p14:tracePt t="98416" x="1924050" y="6337300"/>
          <p14:tracePt t="98433" x="1924050" y="6330950"/>
          <p14:tracePt t="98724" x="1930400" y="6330950"/>
          <p14:tracePt t="98764" x="1936750" y="6330950"/>
          <p14:tracePt t="98770" x="1943100" y="6330950"/>
          <p14:tracePt t="98788" x="1955800" y="6330950"/>
          <p14:tracePt t="98800" x="1962150" y="6330950"/>
          <p14:tracePt t="98801" x="1974850" y="6337300"/>
          <p14:tracePt t="98817" x="2006600" y="6343650"/>
          <p14:tracePt t="98853" x="2012950" y="6343650"/>
          <p14:tracePt t="98876" x="2019300" y="6343650"/>
          <p14:tracePt t="98884" x="2032000" y="6343650"/>
          <p14:tracePt t="98893" x="2038350" y="6343650"/>
          <p14:tracePt t="98900" x="2057400" y="6343650"/>
          <p14:tracePt t="98917" x="2076450" y="6343650"/>
          <p14:tracePt t="98933" x="2082800" y="6343650"/>
          <p14:tracePt t="98951" x="2089150" y="6343650"/>
          <p14:tracePt t="98988" x="2101850" y="6343650"/>
          <p14:tracePt t="98996" x="2101850" y="6350000"/>
          <p14:tracePt t="99004" x="2114550" y="6350000"/>
          <p14:tracePt t="99017" x="2120900" y="6350000"/>
          <p14:tracePt t="99468" x="2127250" y="6356350"/>
          <p14:tracePt t="99472" x="2152650" y="6356350"/>
          <p14:tracePt t="99484" x="2171700" y="6362700"/>
          <p14:tracePt t="99485" x="2216150" y="6369050"/>
          <p14:tracePt t="99501" x="2222500" y="6369050"/>
          <p14:tracePt t="99756" x="2222500" y="6375400"/>
          <p14:tracePt t="99764" x="2216150" y="6381750"/>
          <p14:tracePt t="99780" x="2209800" y="6388100"/>
          <p14:tracePt t="99788" x="2197100" y="6400800"/>
          <p14:tracePt t="99796" x="2190750" y="6400800"/>
          <p14:tracePt t="99803" x="2171700" y="6413500"/>
          <p14:tracePt t="99818" x="2159000" y="6419850"/>
          <p14:tracePt t="99835" x="2127250" y="6426200"/>
          <p14:tracePt t="99852" x="2127250" y="6432550"/>
          <p14:tracePt t="99869" x="2120900" y="6432550"/>
          <p14:tracePt t="99885" x="2108200" y="6432550"/>
          <p14:tracePt t="99902" x="2101850" y="6432550"/>
          <p14:tracePt t="99918" x="2095500" y="6438900"/>
          <p14:tracePt t="99964" x="2089150" y="6438900"/>
          <p14:tracePt t="99972" x="2082800" y="6438900"/>
          <p14:tracePt t="99984" x="2076450" y="6438900"/>
          <p14:tracePt t="100124" x="2089150" y="6438900"/>
          <p14:tracePt t="100433" x="0" y="0"/>
        </p14:tracePtLst>
        <p14:tracePtLst>
          <p14:tracePt t="105829" x="3473450" y="5581650"/>
          <p14:tracePt t="105862" x="3473450" y="5575300"/>
          <p14:tracePt t="105929" x="3460750" y="5575300"/>
          <p14:tracePt t="105946" x="3441700" y="5575300"/>
          <p14:tracePt t="105962" x="3422650" y="5575300"/>
          <p14:tracePt t="105979" x="3378200" y="5600700"/>
          <p14:tracePt t="105996" x="3321050" y="5645150"/>
          <p14:tracePt t="106013" x="3282950" y="5670550"/>
          <p14:tracePt t="106029" x="3257550" y="5708650"/>
          <p14:tracePt t="106046" x="3206750" y="5746750"/>
          <p14:tracePt t="106063" x="3181350" y="5810250"/>
          <p14:tracePt t="106079" x="3162300" y="5854700"/>
          <p14:tracePt t="106096" x="3149600" y="5880100"/>
          <p14:tracePt t="106113" x="3143250" y="5905500"/>
          <p14:tracePt t="106130" x="3136900" y="5937250"/>
          <p14:tracePt t="106146" x="3136900" y="6019800"/>
          <p14:tracePt t="106163" x="3143250" y="6083300"/>
          <p14:tracePt t="106180" x="3155950" y="6140450"/>
          <p14:tracePt t="106197" x="3175000" y="6184900"/>
          <p14:tracePt t="106213" x="3187700" y="6223000"/>
          <p14:tracePt t="106230" x="3200400" y="6267450"/>
          <p14:tracePt t="106246" x="3232150" y="6311900"/>
          <p14:tracePt t="106263" x="3257550" y="6330950"/>
          <p14:tracePt t="106280" x="3276600" y="6343650"/>
          <p14:tracePt t="106296" x="3302000" y="6350000"/>
          <p14:tracePt t="106315" x="3321050" y="6356350"/>
          <p14:tracePt t="106330" x="3371850" y="6362700"/>
          <p14:tracePt t="106347" x="3441700" y="6369050"/>
          <p14:tracePt t="106363" x="3530600" y="6381750"/>
          <p14:tracePt t="106363" x="3587750" y="6388100"/>
          <p14:tracePt t="106381" x="3765550" y="6426200"/>
          <p14:tracePt t="106397" x="4146550" y="6508750"/>
          <p14:tracePt t="106413" x="4292600" y="6540500"/>
          <p14:tracePt t="106430" x="4362450" y="6546850"/>
          <p14:tracePt t="10664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Many Decays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3048000"/>
          </a:xfrm>
          <a:noFill/>
        </p:spPr>
        <p:txBody>
          <a:bodyPr/>
          <a:lstStyle/>
          <a:p>
            <a:r>
              <a:rPr lang="en-US" dirty="0" smtClean="0"/>
              <a:t>Can use the Bateman solution to calculate entire chain</a:t>
            </a:r>
          </a:p>
          <a:p>
            <a:r>
              <a:rPr lang="en-US" dirty="0" smtClean="0"/>
              <a:t>Bateman assumes </a:t>
            </a:r>
            <a:r>
              <a:rPr lang="en-US" dirty="0"/>
              <a:t>o</a:t>
            </a:r>
            <a:r>
              <a:rPr lang="en-US" dirty="0" smtClean="0"/>
              <a:t>nly parent present at time 0</a:t>
            </a:r>
          </a:p>
          <a:p>
            <a:endParaRPr lang="en-US" dirty="0" smtClean="0"/>
          </a:p>
        </p:txBody>
      </p:sp>
      <p:pic>
        <p:nvPicPr>
          <p:cNvPr id="14341" name="Picture 4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1082675"/>
            <a:ext cx="2590800" cy="736600"/>
          </a:xfrm>
          <a:prstGeom prst="rect">
            <a:avLst/>
          </a:prstGeom>
          <a:solidFill>
            <a:srgbClr val="E5F98F"/>
          </a:solidFill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4342" name="Picture 5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3000" y="3352800"/>
            <a:ext cx="4318000" cy="457200"/>
          </a:xfrm>
          <a:prstGeom prst="rect">
            <a:avLst/>
          </a:prstGeom>
          <a:solidFill>
            <a:srgbClr val="E5F98F"/>
          </a:solidFill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4343" name="Picture 6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9950" y="4406900"/>
            <a:ext cx="5054600" cy="838200"/>
          </a:xfrm>
          <a:prstGeom prst="rect">
            <a:avLst/>
          </a:prstGeom>
          <a:solidFill>
            <a:srgbClr val="E5F98F"/>
          </a:solidFill>
          <a:ln w="12700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4338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3191050"/>
              </p:ext>
            </p:extLst>
          </p:nvPr>
        </p:nvGraphicFramePr>
        <p:xfrm>
          <a:off x="2127250" y="5410200"/>
          <a:ext cx="5041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63" name="Formel-Editor" r:id="rId10" imgW="5054600" imgH="800100" progId="Equation">
                  <p:embed/>
                </p:oleObj>
              </mc:Choice>
              <mc:Fallback>
                <p:oleObj name="Formel-Editor" r:id="rId10" imgW="5054600" imgH="80010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0" y="5410200"/>
                        <a:ext cx="5041900" cy="787400"/>
                      </a:xfrm>
                      <a:prstGeom prst="rect">
                        <a:avLst/>
                      </a:prstGeom>
                      <a:solidFill>
                        <a:srgbClr val="E5F98F"/>
                      </a:solidFill>
                      <a:ln w="127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 flipV="1">
            <a:off x="2590800" y="3657600"/>
            <a:ext cx="609600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2413000" y="3657600"/>
            <a:ext cx="2159000" cy="1981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514350" y="62484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2"/>
              </a:rPr>
              <a:t>Program for Bateman http</a:t>
            </a:r>
            <a:r>
              <a:rPr lang="en-US" dirty="0">
                <a:hlinkClick r:id="rId12"/>
              </a:rPr>
              <a:t>://www.ergoffice.com/downloads.aspx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13395542"/>
      </p:ext>
    </p:extLst>
  </p:cSld>
  <p:clrMapOvr>
    <a:masterClrMapping/>
  </p:clrMapOvr>
  <p:transition advTm="116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57" x="5035550" y="4089400"/>
          <p14:tracePt t="18624" x="5041900" y="4089400"/>
          <p14:tracePt t="18632" x="5048250" y="4089400"/>
          <p14:tracePt t="18656" x="5067300" y="4083050"/>
          <p14:tracePt t="18664" x="5073650" y="4083050"/>
          <p14:tracePt t="18677" x="5080000" y="4083050"/>
          <p14:tracePt t="18688" x="5092700" y="4083050"/>
          <p14:tracePt t="18696" x="5099050" y="4076700"/>
          <p14:tracePt t="18712" x="5143500" y="4064000"/>
          <p14:tracePt t="18728" x="5226050" y="4032250"/>
          <p14:tracePt t="18728" x="5276850" y="4006850"/>
          <p14:tracePt t="18752" x="5340350" y="3987800"/>
          <p14:tracePt t="18760" x="5397500" y="3949700"/>
          <p14:tracePt t="18777" x="5537200" y="3873500"/>
          <p14:tracePt t="18800" x="5708650" y="3765550"/>
          <p14:tracePt t="18816" x="6026150" y="3524250"/>
          <p14:tracePt t="18832" x="6140450" y="3429000"/>
          <p14:tracePt t="18848" x="6273800" y="3314700"/>
          <p14:tracePt t="18861" x="6426200" y="3194050"/>
          <p14:tracePt t="18877" x="6578600" y="3067050"/>
          <p14:tracePt t="18894" x="6654800" y="3003550"/>
          <p14:tracePt t="18911" x="7092950" y="2717800"/>
          <p14:tracePt t="18928" x="7239000" y="2609850"/>
          <p14:tracePt t="18945" x="7289800" y="2565400"/>
          <p14:tracePt t="18961" x="7302500" y="2546350"/>
          <p14:tracePt t="18978" x="7321550" y="2527300"/>
          <p14:tracePt t="18994" x="7327900" y="2520950"/>
          <p14:tracePt t="19011" x="7359650" y="2495550"/>
          <p14:tracePt t="19027" x="7391400" y="2451100"/>
          <p14:tracePt t="19044" x="7442200" y="2400300"/>
          <p14:tracePt t="19061" x="7467600" y="2362200"/>
          <p14:tracePt t="19079" x="7473950" y="2343150"/>
          <p14:tracePt t="19094" x="7473950" y="2336800"/>
          <p14:tracePt t="19111" x="7473950" y="2324100"/>
          <p14:tracePt t="19111" x="7473950" y="2305050"/>
          <p14:tracePt t="19128" x="7454900" y="2260600"/>
          <p14:tracePt t="19144" x="7410450" y="2216150"/>
          <p14:tracePt t="19161" x="7391400" y="2190750"/>
          <p14:tracePt t="19178" x="7346950" y="2146300"/>
          <p14:tracePt t="19194" x="7277100" y="2114550"/>
          <p14:tracePt t="19211" x="7137400" y="2070100"/>
          <p14:tracePt t="19228" x="7010400" y="2032000"/>
          <p14:tracePt t="19244" x="6800850" y="1974850"/>
          <p14:tracePt t="19261" x="6419850" y="1917700"/>
          <p14:tracePt t="19278" x="6267450" y="1905000"/>
          <p14:tracePt t="19294" x="6184900" y="1905000"/>
          <p14:tracePt t="19311" x="5759450" y="1879600"/>
          <p14:tracePt t="19329" x="5588000" y="1873250"/>
          <p14:tracePt t="19345" x="5359400" y="1873250"/>
          <p14:tracePt t="19361" x="5041900" y="1898650"/>
          <p14:tracePt t="19378" x="4895850" y="1917700"/>
          <p14:tracePt t="19395" x="4743450" y="1930400"/>
          <p14:tracePt t="19412" x="4584700" y="1943100"/>
          <p14:tracePt t="19428" x="4438650" y="1943100"/>
          <p14:tracePt t="19445" x="4292600" y="1943100"/>
          <p14:tracePt t="19462" x="4095750" y="1943100"/>
          <p14:tracePt t="19478" x="4013200" y="1949450"/>
          <p14:tracePt t="19495" x="3892550" y="1949450"/>
          <p14:tracePt t="19512" x="3803650" y="1949450"/>
          <p14:tracePt t="19528" x="3708400" y="1949450"/>
          <p14:tracePt t="19545" x="3644900" y="1955800"/>
          <p14:tracePt t="19561" x="3486150" y="1974850"/>
          <p14:tracePt t="19578" x="3371850" y="1981200"/>
          <p14:tracePt t="19595" x="3238500" y="1993900"/>
          <p14:tracePt t="19612" x="3041650" y="2012950"/>
          <p14:tracePt t="19629" x="2762250" y="2012950"/>
          <p14:tracePt t="19645" x="2374900" y="2000250"/>
          <p14:tracePt t="19662" x="2012950" y="1987550"/>
          <p14:tracePt t="19679" x="1809750" y="1968500"/>
          <p14:tracePt t="19695" x="1397000" y="1974850"/>
          <p14:tracePt t="19712" x="1308100" y="1981200"/>
          <p14:tracePt t="19729" x="1250950" y="1981200"/>
          <p14:tracePt t="19746" x="1206500" y="1981200"/>
          <p14:tracePt t="19762" x="1181100" y="1981200"/>
          <p14:tracePt t="19779" x="1168400" y="1981200"/>
          <p14:tracePt t="19816" x="1155700" y="1981200"/>
          <p14:tracePt t="19872" x="1123950" y="1987550"/>
          <p14:tracePt t="19880" x="1092200" y="1987550"/>
          <p14:tracePt t="19896" x="1085850" y="2000250"/>
          <p14:tracePt t="19897" x="1047750" y="2012950"/>
          <p14:tracePt t="19912" x="1041400" y="2025650"/>
          <p14:tracePt t="19929" x="1028700" y="2032000"/>
          <p14:tracePt t="19976" x="1028700" y="2038350"/>
          <p14:tracePt t="19978" x="1028700" y="2044700"/>
          <p14:tracePt t="19988" x="1028700" y="2051050"/>
          <p14:tracePt t="19996" x="1054100" y="2057400"/>
          <p14:tracePt t="20013" x="1085850" y="2076450"/>
          <p14:tracePt t="20029" x="1174750" y="2108200"/>
          <p14:tracePt t="20046" x="1276350" y="2139950"/>
          <p14:tracePt t="20062" x="1384300" y="2171700"/>
          <p14:tracePt t="20062" x="1435100" y="2178050"/>
          <p14:tracePt t="20081" x="1612900" y="2222500"/>
          <p14:tracePt t="20096" x="1765300" y="2254250"/>
          <p14:tracePt t="20113" x="1854200" y="2266950"/>
          <p14:tracePt t="20129" x="2000250" y="2292350"/>
          <p14:tracePt t="20146" x="2178050" y="2324100"/>
          <p14:tracePt t="20163" x="2381250" y="2336800"/>
          <p14:tracePt t="20180" x="2635250" y="2355850"/>
          <p14:tracePt t="20196" x="3003550" y="2381250"/>
          <p14:tracePt t="20213" x="3111500" y="2381250"/>
          <p14:tracePt t="20231" x="3219450" y="2387600"/>
          <p14:tracePt t="20246" x="3352800" y="2393950"/>
          <p14:tracePt t="20263" x="3505200" y="2406650"/>
          <p14:tracePt t="20280" x="3778250" y="2406650"/>
          <p14:tracePt t="20297" x="4089400" y="2387600"/>
          <p14:tracePt t="20313" x="4241800" y="2368550"/>
          <p14:tracePt t="20330" x="4394200" y="2349500"/>
          <p14:tracePt t="20346" x="4546600" y="2336800"/>
          <p14:tracePt t="20363" x="4692650" y="2317750"/>
          <p14:tracePt t="20380" x="4889500" y="2298700"/>
          <p14:tracePt t="20396" x="5194300" y="2266950"/>
          <p14:tracePt t="20413" x="5321300" y="2260600"/>
          <p14:tracePt t="20430" x="5467350" y="2254250"/>
          <p14:tracePt t="20447" x="5619750" y="2254250"/>
          <p14:tracePt t="20463" x="5905500" y="2241550"/>
          <p14:tracePt t="20480" x="6007100" y="2235200"/>
          <p14:tracePt t="20497" x="6102350" y="2235200"/>
          <p14:tracePt t="20513" x="6197600" y="2235200"/>
          <p14:tracePt t="20531" x="6330950" y="2235200"/>
          <p14:tracePt t="20547" x="6496050" y="2241550"/>
          <p14:tracePt t="20563" x="6553200" y="2241550"/>
          <p14:tracePt t="20580" x="6597650" y="2235200"/>
          <p14:tracePt t="20597" x="6616700" y="2228850"/>
          <p14:tracePt t="20614" x="6654800" y="2222500"/>
          <p14:tracePt t="20630" x="6775450" y="2216150"/>
          <p14:tracePt t="20647" x="6985000" y="2222500"/>
          <p14:tracePt t="20664" x="7156450" y="2228850"/>
          <p14:tracePt t="20680" x="7289800" y="2228850"/>
          <p14:tracePt t="20697" x="7442200" y="2222500"/>
          <p14:tracePt t="20713" x="7531100" y="2209800"/>
          <p14:tracePt t="20730" x="7537450" y="2203450"/>
          <p14:tracePt t="20747" x="7550150" y="2203450"/>
          <p14:tracePt t="20764" x="7550150" y="2197100"/>
          <p14:tracePt t="20873" x="7543800" y="2190750"/>
          <p14:tracePt t="20880" x="7505700" y="2171700"/>
          <p14:tracePt t="20897" x="7486650" y="2159000"/>
          <p14:tracePt t="20898" x="7404100" y="2120900"/>
          <p14:tracePt t="20914" x="7277100" y="2076450"/>
          <p14:tracePt t="20931" x="7143750" y="2044700"/>
          <p14:tracePt t="20947" x="6826250" y="1981200"/>
          <p14:tracePt t="20965" x="6597650" y="1949450"/>
          <p14:tracePt t="20981" x="5981700" y="1879600"/>
          <p14:tracePt t="20997" x="5759450" y="1860550"/>
          <p14:tracePt t="21014" x="5511800" y="1847850"/>
          <p14:tracePt t="21031" x="5156200" y="1860550"/>
          <p14:tracePt t="21048" x="4768850" y="1873250"/>
          <p14:tracePt t="21064" x="4343400" y="1898650"/>
          <p14:tracePt t="21081" x="3702050" y="1936750"/>
          <p14:tracePt t="21098" x="2901950" y="1949450"/>
          <p14:tracePt t="21114" x="2686050" y="1968500"/>
          <p14:tracePt t="21131" x="2514600" y="1981200"/>
          <p14:tracePt t="21148" x="2400300" y="1993900"/>
          <p14:tracePt t="21164" x="2311400" y="2000250"/>
          <p14:tracePt t="21181" x="2197100" y="2012950"/>
          <p14:tracePt t="21198" x="2012950" y="2025650"/>
          <p14:tracePt t="21215" x="1892300" y="2038350"/>
          <p14:tracePt t="21231" x="1733550" y="2044700"/>
          <p14:tracePt t="21248" x="1663700" y="2057400"/>
          <p14:tracePt t="21265" x="1606550" y="2063750"/>
          <p14:tracePt t="21281" x="1600200" y="2063750"/>
          <p14:tracePt t="21298" x="1568450" y="2070100"/>
          <p14:tracePt t="21315" x="1555750" y="2070100"/>
          <p14:tracePt t="21331" x="1549400" y="2070100"/>
          <p14:tracePt t="21348" x="1543050" y="2070100"/>
          <p14:tracePt t="21759" x="0" y="0"/>
        </p14:tracePtLst>
        <p14:tracePtLst>
          <p14:tracePt t="24695" x="3905250" y="1257300"/>
          <p14:tracePt t="24863" x="3898900" y="1257300"/>
          <p14:tracePt t="24888" x="3886200" y="1250950"/>
          <p14:tracePt t="24896" x="3873500" y="1250950"/>
          <p14:tracePt t="24904" x="3860800" y="1238250"/>
          <p14:tracePt t="24920" x="3835400" y="1225550"/>
          <p14:tracePt t="24921" x="3790950" y="1206500"/>
          <p14:tracePt t="24937" x="3733800" y="1181100"/>
          <p14:tracePt t="24954" x="3733800" y="1174750"/>
          <p14:tracePt t="25032" x="3721100" y="1174750"/>
          <p14:tracePt t="25039" x="3714750" y="1168400"/>
          <p14:tracePt t="25064" x="3708400" y="1168400"/>
          <p14:tracePt t="25080" x="3702050" y="1168400"/>
          <p14:tracePt t="25112" x="3695700" y="1162050"/>
          <p14:tracePt t="25144" x="3689350" y="1162050"/>
          <p14:tracePt t="25161" x="3683000" y="1162050"/>
          <p14:tracePt t="25177" x="3670300" y="1155700"/>
          <p14:tracePt t="25224" x="3663950" y="1155700"/>
          <p14:tracePt t="25232" x="3651250" y="1162050"/>
          <p14:tracePt t="25249" x="3638550" y="1168400"/>
          <p14:tracePt t="25256" x="3606800" y="1181100"/>
          <p14:tracePt t="25257" x="3594100" y="1187450"/>
          <p14:tracePt t="25272" x="3556000" y="1200150"/>
          <p14:tracePt t="25289" x="3549650" y="1206500"/>
          <p14:tracePt t="25305" x="3530600" y="1219200"/>
          <p14:tracePt t="25322" x="3530600" y="1225550"/>
          <p14:tracePt t="25340" x="3511550" y="1244600"/>
          <p14:tracePt t="25356" x="3498850" y="1263650"/>
          <p14:tracePt t="25372" x="3486150" y="1289050"/>
          <p14:tracePt t="25389" x="3460750" y="1314450"/>
          <p14:tracePt t="25406" x="3454400" y="1327150"/>
          <p14:tracePt t="25422" x="3448050" y="1352550"/>
          <p14:tracePt t="25439" x="3441700" y="1377950"/>
          <p14:tracePt t="25456" x="3435350" y="1435100"/>
          <p14:tracePt t="25473" x="3435350" y="1492250"/>
          <p14:tracePt t="25489" x="3435350" y="1543050"/>
          <p14:tracePt t="25506" x="3435350" y="1581150"/>
          <p14:tracePt t="25523" x="3429000" y="1600200"/>
          <p14:tracePt t="25539" x="3429000" y="1619250"/>
          <p14:tracePt t="25556" x="3422650" y="1644650"/>
          <p14:tracePt t="25572" x="3422650" y="1651000"/>
          <p14:tracePt t="25589" x="3435350" y="1682750"/>
          <p14:tracePt t="25606" x="3441700" y="1695450"/>
          <p14:tracePt t="25623" x="3448050" y="1708150"/>
          <p14:tracePt t="25640" x="3454400" y="1714500"/>
          <p14:tracePt t="25656" x="3467100" y="1714500"/>
          <p14:tracePt t="25697" x="3473450" y="1714500"/>
          <p14:tracePt t="25712" x="3479800" y="1714500"/>
          <p14:tracePt t="25720" x="3486150" y="1714500"/>
          <p14:tracePt t="25728" x="3517900" y="1701800"/>
          <p14:tracePt t="25740" x="3562350" y="1689100"/>
          <p14:tracePt t="25756" x="3638550" y="1676400"/>
          <p14:tracePt t="25774" x="3740150" y="1657350"/>
          <p14:tracePt t="25790" x="3848100" y="1625600"/>
          <p14:tracePt t="25806" x="3917950" y="1600200"/>
          <p14:tracePt t="25823" x="4076700" y="1524000"/>
          <p14:tracePt t="25841" x="4108450" y="1504950"/>
          <p14:tracePt t="25857" x="4133850" y="1492250"/>
          <p14:tracePt t="25873" x="4178300" y="1479550"/>
          <p14:tracePt t="25890" x="4184650" y="1473200"/>
          <p14:tracePt t="25906" x="4222750" y="1447800"/>
          <p14:tracePt t="25923" x="4248150" y="1428750"/>
          <p14:tracePt t="25941" x="4254500" y="1403350"/>
          <p14:tracePt t="25956" x="4260850" y="1384300"/>
          <p14:tracePt t="25973" x="4260850" y="1365250"/>
          <p14:tracePt t="25990" x="4260850" y="1358900"/>
          <p14:tracePt t="26007" x="4286250" y="1320800"/>
          <p14:tracePt t="26024" x="4292600" y="1289050"/>
          <p14:tracePt t="26040" x="4318000" y="1238250"/>
          <p14:tracePt t="26057" x="4318000" y="1219200"/>
          <p14:tracePt t="26072" x="4324350" y="1200150"/>
          <p14:tracePt t="26089" x="4324350" y="1193800"/>
          <p14:tracePt t="26106" x="4324350" y="1174750"/>
          <p14:tracePt t="26123" x="4318000" y="1168400"/>
          <p14:tracePt t="26139" x="4279900" y="1136650"/>
          <p14:tracePt t="26156" x="4248150" y="1117600"/>
          <p14:tracePt t="26173" x="4216400" y="1104900"/>
          <p14:tracePt t="26189" x="4178300" y="1098550"/>
          <p14:tracePt t="26206" x="4051300" y="1079500"/>
          <p14:tracePt t="26223" x="3727450" y="1054100"/>
          <p14:tracePt t="26240" x="3321050" y="1009650"/>
          <p14:tracePt t="26256" x="3162300" y="990600"/>
          <p14:tracePt t="26273" x="3111500" y="990600"/>
          <p14:tracePt t="26311" x="3105150" y="990600"/>
          <p14:tracePt t="26327" x="3098800" y="990600"/>
          <p14:tracePt t="26339" x="3092450" y="996950"/>
          <p14:tracePt t="26341" x="3073400" y="1022350"/>
          <p14:tracePt t="26356" x="3054350" y="1066800"/>
          <p14:tracePt t="26373" x="3048000" y="1098550"/>
          <p14:tracePt t="26390" x="3048000" y="1143000"/>
          <p14:tracePt t="26407" x="3048000" y="1174750"/>
          <p14:tracePt t="26423" x="3067050" y="1231900"/>
          <p14:tracePt t="26440" x="3067050" y="1276350"/>
          <p14:tracePt t="26456" x="3079750" y="1320800"/>
          <p14:tracePt t="26473" x="3086100" y="1358900"/>
          <p14:tracePt t="26490" x="3092450" y="1384300"/>
          <p14:tracePt t="26506" x="3175000" y="1511300"/>
          <p14:tracePt t="26523" x="3219450" y="1555750"/>
          <p14:tracePt t="26540" x="3238500" y="1581150"/>
          <p14:tracePt t="26557" x="3257550" y="1593850"/>
          <p14:tracePt t="26573" x="3263900" y="1593850"/>
          <p14:tracePt t="26607" x="3270250" y="1593850"/>
          <p14:tracePt t="26631" x="3282950" y="1593850"/>
          <p14:tracePt t="26649" x="3289300" y="1593850"/>
          <p14:tracePt t="26649" x="3314700" y="1600200"/>
          <p14:tracePt t="26657" x="3340100" y="1600200"/>
          <p14:tracePt t="26674" x="3397250" y="1600200"/>
          <p14:tracePt t="26691" x="3422650" y="1600200"/>
          <p14:tracePt t="26707" x="3536950" y="1587500"/>
          <p14:tracePt t="26723" x="3600450" y="1568450"/>
          <p14:tracePt t="26740" x="3702050" y="1543050"/>
          <p14:tracePt t="26757" x="3816350" y="1498600"/>
          <p14:tracePt t="26774" x="3873500" y="1479550"/>
          <p14:tracePt t="26790" x="3892550" y="1473200"/>
          <p14:tracePt t="26790" x="3905250" y="1473200"/>
          <p14:tracePt t="26808" x="3930650" y="1454150"/>
          <p14:tracePt t="26824" x="3943350" y="1428750"/>
          <p14:tracePt t="26840" x="3975100" y="1384300"/>
          <p14:tracePt t="26857" x="3987800" y="1346200"/>
          <p14:tracePt t="26874" x="4019550" y="1301750"/>
          <p14:tracePt t="26891" x="4019550" y="1289050"/>
          <p14:tracePt t="26907" x="4025900" y="1257300"/>
          <p14:tracePt t="26924" x="4025900" y="1238250"/>
          <p14:tracePt t="26940" x="4025900" y="1206500"/>
          <p14:tracePt t="26957" x="4025900" y="1181100"/>
          <p14:tracePt t="26974" x="4025900" y="1174750"/>
          <p14:tracePt t="26990" x="4025900" y="1162050"/>
          <p14:tracePt t="27031" x="4025900" y="1155700"/>
          <p14:tracePt t="27087" x="4013200" y="1155700"/>
          <p14:tracePt t="27099" x="4000500" y="1155700"/>
          <p14:tracePt t="27112" x="3956050" y="1155700"/>
          <p14:tracePt t="27113" x="3937000" y="1155700"/>
          <p14:tracePt t="27125" x="3898900" y="1155700"/>
          <p14:tracePt t="27141" x="3879850" y="1155700"/>
          <p14:tracePt t="27158" x="3860800" y="1155700"/>
          <p14:tracePt t="27175" x="3829050" y="1155700"/>
          <p14:tracePt t="27191" x="3714750" y="1136650"/>
          <p14:tracePt t="27208" x="3676650" y="1136650"/>
          <p14:tracePt t="27225" x="3644900" y="1130300"/>
          <p14:tracePt t="27241" x="3638550" y="1130300"/>
          <p14:tracePt t="27258" x="3619500" y="1130300"/>
          <p14:tracePt t="27274" x="3587750" y="1130300"/>
          <p14:tracePt t="27291" x="3581400" y="1130300"/>
          <p14:tracePt t="27308" x="3543300" y="1136650"/>
          <p14:tracePt t="27324" x="3441700" y="1168400"/>
          <p14:tracePt t="27340" x="3378200" y="1193800"/>
          <p14:tracePt t="27357" x="3333750" y="1206500"/>
          <p14:tracePt t="27375" x="3308350" y="1219200"/>
          <p14:tracePt t="27391" x="3270250" y="1231900"/>
          <p14:tracePt t="27407" x="3257550" y="1238250"/>
          <p14:tracePt t="27424" x="3244850" y="1250950"/>
          <p14:tracePt t="27441" x="3232150" y="1263650"/>
          <p14:tracePt t="27457" x="3225800" y="1289050"/>
          <p14:tracePt t="27474" x="3225800" y="1320800"/>
          <p14:tracePt t="27491" x="3225800" y="1327150"/>
          <p14:tracePt t="27507" x="3232150" y="1403350"/>
          <p14:tracePt t="27526" x="3244850" y="1441450"/>
          <p14:tracePt t="27541" x="3270250" y="1479550"/>
          <p14:tracePt t="27558" x="3276600" y="1492250"/>
          <p14:tracePt t="27575" x="3289300" y="1504950"/>
          <p14:tracePt t="27592" x="3321050" y="1536700"/>
          <p14:tracePt t="27608" x="3365500" y="1562100"/>
          <p14:tracePt t="27625" x="3454400" y="1593850"/>
          <p14:tracePt t="27642" x="3587750" y="1657350"/>
          <p14:tracePt t="27659" x="3651250" y="1670050"/>
          <p14:tracePt t="27675" x="3689350" y="1676400"/>
          <p14:tracePt t="27711" x="3702050" y="1676400"/>
          <p14:tracePt t="27712" x="3708400" y="1676400"/>
          <p14:tracePt t="27727" x="3733800" y="1657350"/>
          <p14:tracePt t="27742" x="3759200" y="1644650"/>
          <p14:tracePt t="27758" x="3854450" y="1587500"/>
          <p14:tracePt t="27776" x="3917950" y="1536700"/>
          <p14:tracePt t="27792" x="3943350" y="1511300"/>
          <p14:tracePt t="27809" x="3962400" y="1454150"/>
          <p14:tracePt t="27825" x="3975100" y="1352550"/>
          <p14:tracePt t="27843" x="3981450" y="1320800"/>
          <p14:tracePt t="27859" x="3981450" y="1289050"/>
          <p14:tracePt t="27875" x="3981450" y="1263650"/>
          <p14:tracePt t="27892" x="3975100" y="1250950"/>
          <p14:tracePt t="27909" x="3949700" y="1206500"/>
          <p14:tracePt t="27926" x="3943350" y="1200150"/>
          <p14:tracePt t="27942" x="3937000" y="1200150"/>
          <p14:tracePt t="27959" x="3911600" y="1200150"/>
          <p14:tracePt t="27976" x="3898900" y="1200150"/>
          <p14:tracePt t="27992" x="3892550" y="1200150"/>
          <p14:tracePt t="28009" x="3879850" y="1200150"/>
          <p14:tracePt t="28026" x="3841750" y="1200150"/>
          <p14:tracePt t="28042" x="3816350" y="1200150"/>
          <p14:tracePt t="28059" x="3790950" y="1206500"/>
          <p14:tracePt t="28076" x="3778250" y="1219200"/>
          <p14:tracePt t="28092" x="3765550" y="1219200"/>
          <p14:tracePt t="28207" x="3752850" y="1225550"/>
          <p14:tracePt t="28215" x="3746500" y="1238250"/>
          <p14:tracePt t="28239" x="3721100" y="1270000"/>
          <p14:tracePt t="28247" x="3714750" y="1276350"/>
          <p14:tracePt t="28255" x="3708400" y="1289050"/>
          <p14:tracePt t="28259" x="3702050" y="1308100"/>
          <p14:tracePt t="28276" x="3695700" y="1314450"/>
          <p14:tracePt t="28415" x="3695700" y="1320800"/>
          <p14:tracePt t="28423" x="3695700" y="1327150"/>
          <p14:tracePt t="28431" x="3689350" y="1333500"/>
          <p14:tracePt t="28431" x="3683000" y="1333500"/>
          <p14:tracePt t="28456" x="3683000" y="1339850"/>
          <p14:tracePt t="28471" x="3676650" y="1346200"/>
          <p14:tracePt t="28479" x="3670300" y="1352550"/>
          <p14:tracePt t="28503" x="3663950" y="1358900"/>
          <p14:tracePt t="28511" x="3657600" y="1371600"/>
          <p14:tracePt t="28535" x="3651250" y="1384300"/>
          <p14:tracePt t="28592" x="3657600" y="1384300"/>
          <p14:tracePt t="28603" x="3676650" y="1384300"/>
          <p14:tracePt t="28603" x="3695700" y="1384300"/>
          <p14:tracePt t="28612" x="3740150" y="1384300"/>
          <p14:tracePt t="28628" x="3797300" y="1384300"/>
          <p14:tracePt t="28644" x="3854450" y="1384300"/>
          <p14:tracePt t="28661" x="3956050" y="1397000"/>
          <p14:tracePt t="28678" x="4038600" y="1403350"/>
          <p14:tracePt t="28694" x="4044950" y="1403350"/>
          <p14:tracePt t="28912" x="4044950" y="1409700"/>
          <p14:tracePt t="28936" x="4038600" y="1416050"/>
          <p14:tracePt t="28944" x="4025900" y="1435100"/>
          <p14:tracePt t="28961" x="4025900" y="1441450"/>
          <p14:tracePt t="28962" x="4013200" y="1454150"/>
          <p14:tracePt t="28978" x="4013200" y="1479550"/>
          <p14:tracePt t="28995" x="4025900" y="1498600"/>
          <p14:tracePt t="29012" x="4159250" y="1593850"/>
          <p14:tracePt t="29028" x="4457700" y="1708150"/>
          <p14:tracePt t="29045" x="4679950" y="1803400"/>
          <p14:tracePt t="29061" x="4724400" y="1816100"/>
          <p14:tracePt t="29080" x="4737100" y="1816100"/>
          <p14:tracePt t="29208" x="4730750" y="1816100"/>
          <p14:tracePt t="29216" x="4724400" y="1816100"/>
          <p14:tracePt t="29216" x="4711700" y="1816100"/>
          <p14:tracePt t="29240" x="4705350" y="1809750"/>
          <p14:tracePt t="29249" x="4699000" y="1809750"/>
          <p14:tracePt t="29272" x="4692650" y="1809750"/>
          <p14:tracePt t="29280" x="4673600" y="1803400"/>
          <p14:tracePt t="29281" x="4673600" y="1797050"/>
          <p14:tracePt t="29295" x="4635500" y="1778000"/>
          <p14:tracePt t="29313" x="4495800" y="1714500"/>
          <p14:tracePt t="29329" x="4432300" y="1682750"/>
          <p14:tracePt t="29345" x="4381500" y="1657350"/>
          <p14:tracePt t="29362" x="4343400" y="1638300"/>
          <p14:tracePt t="29379" x="4318000" y="1619250"/>
          <p14:tracePt t="29448" x="4311650" y="1619250"/>
          <p14:tracePt t="29456" x="4298950" y="1612900"/>
          <p14:tracePt t="29464" x="4292600" y="1612900"/>
          <p14:tracePt t="29472" x="4286250" y="1600200"/>
          <p14:tracePt t="29479" x="4273550" y="1593850"/>
          <p14:tracePt t="29496" x="4260850" y="1593850"/>
          <p14:tracePt t="29512" x="4248150" y="1593850"/>
          <p14:tracePt t="29529" x="4235450" y="1587500"/>
          <p14:tracePt t="29696" x="4241800" y="1581150"/>
          <p14:tracePt t="29712" x="4273550" y="1581150"/>
          <p14:tracePt t="29722" x="4305300" y="1581150"/>
          <p14:tracePt t="29729" x="4349750" y="1581150"/>
          <p14:tracePt t="29730" x="4381500" y="1581150"/>
          <p14:tracePt t="29747" x="4400550" y="1574800"/>
          <p14:tracePt t="29763" x="4413250" y="1574800"/>
          <p14:tracePt t="29780" x="4425950" y="1574800"/>
          <p14:tracePt t="29796" x="4470400" y="1568450"/>
          <p14:tracePt t="29813" x="4495800" y="1568450"/>
          <p14:tracePt t="29904" x="4502150" y="1568450"/>
          <p14:tracePt t="30160" x="4495800" y="1574800"/>
          <p14:tracePt t="30176" x="4489450" y="1581150"/>
          <p14:tracePt t="30189" x="4451350" y="1593850"/>
          <p14:tracePt t="30192" x="4438650" y="1600200"/>
          <p14:tracePt t="30200" x="4406900" y="1606550"/>
          <p14:tracePt t="30214" x="4394200" y="1619250"/>
          <p14:tracePt t="30447" x="4400550" y="1619250"/>
          <p14:tracePt t="30488" x="4413250" y="1612900"/>
          <p14:tracePt t="30496" x="4425950" y="1606550"/>
          <p14:tracePt t="30507" x="4438650" y="1606550"/>
          <p14:tracePt t="30514" x="4476750" y="1600200"/>
          <p14:tracePt t="30531" x="4533900" y="1600200"/>
          <p14:tracePt t="30548" x="4578350" y="1593850"/>
          <p14:tracePt t="30564" x="4718050" y="1606550"/>
          <p14:tracePt t="30581" x="4768850" y="1606550"/>
          <p14:tracePt t="30598" x="4813300" y="1612900"/>
          <p14:tracePt t="30614" x="4832350" y="1612900"/>
          <p14:tracePt t="30631" x="4876800" y="1619250"/>
          <p14:tracePt t="30647" x="4921250" y="1619250"/>
          <p14:tracePt t="30664" x="4927600" y="1619250"/>
          <p14:tracePt t="30712" x="4933950" y="1619250"/>
          <p14:tracePt t="30736" x="4940300" y="1619250"/>
          <p14:tracePt t="30757" x="4946650" y="1619250"/>
          <p14:tracePt t="30757" x="4953000" y="1600200"/>
          <p14:tracePt t="30765" x="4965700" y="1593850"/>
          <p14:tracePt t="30781" x="4978400" y="1568450"/>
          <p14:tracePt t="30798" x="4978400" y="1555750"/>
          <p14:tracePt t="30815" x="4978400" y="1543050"/>
          <p14:tracePt t="30831" x="4965700" y="1517650"/>
          <p14:tracePt t="30848" x="4959350" y="1498600"/>
          <p14:tracePt t="30865" x="4953000" y="1485900"/>
          <p14:tracePt t="30881" x="4940300" y="1466850"/>
          <p14:tracePt t="30898" x="4933950" y="1454150"/>
          <p14:tracePt t="30915" x="4902200" y="1428750"/>
          <p14:tracePt t="30931" x="4864100" y="1403350"/>
          <p14:tracePt t="30948" x="4819650" y="1371600"/>
          <p14:tracePt t="30965" x="4781550" y="1346200"/>
          <p14:tracePt t="30981" x="4737100" y="1320800"/>
          <p14:tracePt t="30998" x="4724400" y="1308100"/>
          <p14:tracePt t="31015" x="4718050" y="1308100"/>
          <p14:tracePt t="31031" x="4686300" y="1308100"/>
          <p14:tracePt t="31048" x="4610100" y="1308100"/>
          <p14:tracePt t="31065" x="4502150" y="1308100"/>
          <p14:tracePt t="31082" x="4432300" y="1320800"/>
          <p14:tracePt t="31098" x="4324350" y="1339850"/>
          <p14:tracePt t="31115" x="4273550" y="1358900"/>
          <p14:tracePt t="31132" x="4216400" y="1377950"/>
          <p14:tracePt t="31149" x="4197350" y="1384300"/>
          <p14:tracePt t="31166" x="4191000" y="1397000"/>
          <p14:tracePt t="31182" x="4178300" y="1403350"/>
          <p14:tracePt t="31198" x="4165600" y="1428750"/>
          <p14:tracePt t="31215" x="4165600" y="1460500"/>
          <p14:tracePt t="31215" x="4165600" y="1485900"/>
          <p14:tracePt t="31233" x="4178300" y="1555750"/>
          <p14:tracePt t="31249" x="4197350" y="1587500"/>
          <p14:tracePt t="31265" x="4210050" y="1606550"/>
          <p14:tracePt t="31282" x="4229100" y="1619250"/>
          <p14:tracePt t="31298" x="4248150" y="1631950"/>
          <p14:tracePt t="31315" x="4311650" y="1644650"/>
          <p14:tracePt t="31332" x="4464050" y="1670050"/>
          <p14:tracePt t="31349" x="4546600" y="1670050"/>
          <p14:tracePt t="31366" x="4648200" y="1670050"/>
          <p14:tracePt t="31382" x="4737100" y="1670050"/>
          <p14:tracePt t="31399" x="4775200" y="1670050"/>
          <p14:tracePt t="31415" x="4838700" y="1663700"/>
          <p14:tracePt t="31432" x="4857750" y="1657350"/>
          <p14:tracePt t="31449" x="4864100" y="1651000"/>
          <p14:tracePt t="31466" x="4876800" y="1644650"/>
          <p14:tracePt t="31482" x="4895850" y="1593850"/>
          <p14:tracePt t="31499" x="4902200" y="1555750"/>
          <p14:tracePt t="31516" x="4908550" y="1511300"/>
          <p14:tracePt t="31532" x="4908550" y="1460500"/>
          <p14:tracePt t="31549" x="4902200" y="1403350"/>
          <p14:tracePt t="31566" x="4870450" y="1339850"/>
          <p14:tracePt t="31583" x="4845050" y="1276350"/>
          <p14:tracePt t="31599" x="4819650" y="1225550"/>
          <p14:tracePt t="31616" x="4806950" y="1219200"/>
          <p14:tracePt t="31633" x="4781550" y="1206500"/>
          <p14:tracePt t="31649" x="4756150" y="1193800"/>
          <p14:tracePt t="31666" x="4718050" y="1181100"/>
          <p14:tracePt t="31682" x="4629150" y="1168400"/>
          <p14:tracePt t="31699" x="4546600" y="1155700"/>
          <p14:tracePt t="31716" x="4470400" y="1149350"/>
          <p14:tracePt t="31733" x="4413250" y="1143000"/>
          <p14:tracePt t="31750" x="4387850" y="1143000"/>
          <p14:tracePt t="31766" x="4381500" y="1143000"/>
          <p14:tracePt t="31783" x="4375150" y="1149350"/>
          <p14:tracePt t="31799" x="4362450" y="1162050"/>
          <p14:tracePt t="31817" x="4349750" y="1174750"/>
          <p14:tracePt t="31833" x="4311650" y="1212850"/>
          <p14:tracePt t="31850" x="4267200" y="1270000"/>
          <p14:tracePt t="31866" x="4229100" y="1320800"/>
          <p14:tracePt t="31883" x="4171950" y="1409700"/>
          <p14:tracePt t="31900" x="4159250" y="1441450"/>
          <p14:tracePt t="31916" x="4152900" y="1466850"/>
          <p14:tracePt t="31933" x="4152900" y="1485900"/>
          <p14:tracePt t="31950" x="4152900" y="1498600"/>
          <p14:tracePt t="31966" x="4152900" y="1511300"/>
          <p14:tracePt t="31983" x="4178300" y="1555750"/>
          <p14:tracePt t="32001" x="4203700" y="1593850"/>
          <p14:tracePt t="32017" x="4235450" y="1612900"/>
          <p14:tracePt t="32033" x="4260850" y="1619250"/>
          <p14:tracePt t="32050" x="4267200" y="1625600"/>
          <p14:tracePt t="32067" x="4286250" y="1631950"/>
          <p14:tracePt t="32083" x="4298950" y="1638300"/>
          <p14:tracePt t="32100" x="4343400" y="1651000"/>
          <p14:tracePt t="32117" x="4387850" y="1657350"/>
          <p14:tracePt t="32133" x="4464050" y="1657350"/>
          <p14:tracePt t="32150" x="4527550" y="1644650"/>
          <p14:tracePt t="32167" x="4552950" y="1625600"/>
          <p14:tracePt t="32184" x="4610100" y="1593850"/>
          <p14:tracePt t="32200" x="4622800" y="1574800"/>
          <p14:tracePt t="32217" x="4660900" y="1549400"/>
          <p14:tracePt t="32233" x="4692650" y="1530350"/>
          <p14:tracePt t="32251" x="4705350" y="1504950"/>
          <p14:tracePt t="32267" x="4724400" y="1479550"/>
          <p14:tracePt t="32284" x="4724400" y="1454150"/>
          <p14:tracePt t="32300" x="4724400" y="1435100"/>
          <p14:tracePt t="32317" x="4724400" y="1403350"/>
          <p14:tracePt t="32350" x="4718050" y="1397000"/>
          <p14:tracePt t="32351" x="4718050" y="1390650"/>
          <p14:tracePt t="32367" x="4705350" y="1377950"/>
          <p14:tracePt t="32384" x="4686300" y="1352550"/>
          <p14:tracePt t="32401" x="4673600" y="1339850"/>
          <p14:tracePt t="32417" x="4654550" y="1327150"/>
          <p14:tracePt t="32434" x="4635500" y="1320800"/>
          <p14:tracePt t="32450" x="4597400" y="1308100"/>
          <p14:tracePt t="32467" x="4546600" y="1301750"/>
          <p14:tracePt t="32484" x="4502150" y="1301750"/>
          <p14:tracePt t="32500" x="4432300" y="1295400"/>
          <p14:tracePt t="32517" x="4381500" y="1295400"/>
          <p14:tracePt t="32533" x="4343400" y="1295400"/>
          <p14:tracePt t="32550" x="4318000" y="1295400"/>
          <p14:tracePt t="32567" x="4292600" y="1301750"/>
          <p14:tracePt t="32583" x="4248150" y="1314450"/>
          <p14:tracePt t="32600" x="4222750" y="1333500"/>
          <p14:tracePt t="32617" x="4197350" y="1352550"/>
          <p14:tracePt t="32633" x="4165600" y="1390650"/>
          <p14:tracePt t="32650" x="4133850" y="1416050"/>
          <p14:tracePt t="32667" x="4102100" y="1466850"/>
          <p14:tracePt t="32684" x="4083050" y="1517650"/>
          <p14:tracePt t="32701" x="4070350" y="1625600"/>
          <p14:tracePt t="32718" x="4070350" y="1657350"/>
          <p14:tracePt t="32734" x="4083050" y="1689100"/>
          <p14:tracePt t="32751" x="4102100" y="1701800"/>
          <p14:tracePt t="32751" x="4108450" y="1714500"/>
          <p14:tracePt t="32769" x="4127500" y="1727200"/>
          <p14:tracePt t="32785" x="4152900" y="1733550"/>
          <p14:tracePt t="32801" x="4222750" y="1752600"/>
          <p14:tracePt t="32818" x="4260850" y="1758950"/>
          <p14:tracePt t="32834" x="4362450" y="1765300"/>
          <p14:tracePt t="32852" x="4495800" y="1765300"/>
          <p14:tracePt t="32868" x="4648200" y="1758950"/>
          <p14:tracePt t="32885" x="4889500" y="1733550"/>
          <p14:tracePt t="32901" x="4946650" y="1708150"/>
          <p14:tracePt t="32918" x="4953000" y="1701800"/>
          <p14:tracePt t="32935" x="4965700" y="1682750"/>
          <p14:tracePt t="32951" x="4997450" y="1644650"/>
          <p14:tracePt t="32968" x="5035550" y="1574800"/>
          <p14:tracePt t="32985" x="5060950" y="1530350"/>
          <p14:tracePt t="33002" x="5073650" y="1492250"/>
          <p14:tracePt t="33018" x="5080000" y="1460500"/>
          <p14:tracePt t="33035" x="5080000" y="1435100"/>
          <p14:tracePt t="33051" x="5080000" y="1428750"/>
          <p14:tracePt t="33068" x="5080000" y="1416050"/>
          <p14:tracePt t="33085" x="5080000" y="1403350"/>
          <p14:tracePt t="33102" x="5067300" y="1377950"/>
          <p14:tracePt t="33118" x="5029200" y="1352550"/>
          <p14:tracePt t="33136" x="5010150" y="1339850"/>
          <p14:tracePt t="33136" x="5003800" y="1333500"/>
          <p14:tracePt t="33152" x="4940300" y="1314450"/>
          <p14:tracePt t="33168" x="4864100" y="1301750"/>
          <p14:tracePt t="33185" x="4749800" y="1295400"/>
          <p14:tracePt t="33202" x="4641850" y="1282700"/>
          <p14:tracePt t="33219" x="4495800" y="1282700"/>
          <p14:tracePt t="33235" x="4457700" y="1289050"/>
          <p14:tracePt t="33252" x="4425950" y="1295400"/>
          <p14:tracePt t="33269" x="4387850" y="1314450"/>
          <p14:tracePt t="33285" x="4330700" y="1339850"/>
          <p14:tracePt t="33302" x="4254500" y="1377950"/>
          <p14:tracePt t="33320" x="4241800" y="1390650"/>
          <p14:tracePt t="33335" x="4216400" y="1409700"/>
          <p14:tracePt t="33352" x="4197350" y="1435100"/>
          <p14:tracePt t="33369" x="4197350" y="1454150"/>
          <p14:tracePt t="33386" x="4191000" y="1511300"/>
          <p14:tracePt t="33402" x="4191000" y="1543050"/>
          <p14:tracePt t="33419" x="4203700" y="1574800"/>
          <p14:tracePt t="33435" x="4222750" y="1612900"/>
          <p14:tracePt t="33452" x="4260850" y="1651000"/>
          <p14:tracePt t="33469" x="4305300" y="1682750"/>
          <p14:tracePt t="33485" x="4330700" y="1689100"/>
          <p14:tracePt t="33502" x="4394200" y="1720850"/>
          <p14:tracePt t="33519" x="4400550" y="1727200"/>
          <p14:tracePt t="33535" x="4438650" y="1733550"/>
          <p14:tracePt t="33553" x="4514850" y="1733550"/>
          <p14:tracePt t="33569" x="4616450" y="1733550"/>
          <p14:tracePt t="33586" x="4654550" y="1733550"/>
          <p14:tracePt t="33602" x="4718050" y="1701800"/>
          <p14:tracePt t="33619" x="4749800" y="1676400"/>
          <p14:tracePt t="33636" x="4762500" y="1663700"/>
          <p14:tracePt t="33652" x="4787900" y="1638300"/>
          <p14:tracePt t="33669" x="4806950" y="1612900"/>
          <p14:tracePt t="33686" x="4832350" y="1562100"/>
          <p14:tracePt t="33703" x="4864100" y="1492250"/>
          <p14:tracePt t="33719" x="4864100" y="1435100"/>
          <p14:tracePt t="33736" x="4864100" y="1422400"/>
          <p14:tracePt t="33753" x="4851400" y="1384300"/>
          <p14:tracePt t="33769" x="4845050" y="1371600"/>
          <p14:tracePt t="33787" x="4838700" y="1358900"/>
          <p14:tracePt t="33803" x="4838700" y="1352550"/>
          <p14:tracePt t="33820" x="4826000" y="1346200"/>
          <p14:tracePt t="33836" x="4806950" y="1333500"/>
          <p14:tracePt t="33853" x="4787900" y="1327150"/>
          <p14:tracePt t="33869" x="4724400" y="1301750"/>
          <p14:tracePt t="33886" x="4660900" y="1289050"/>
          <p14:tracePt t="33903" x="4546600" y="1263650"/>
          <p14:tracePt t="33903" x="4527550" y="1263650"/>
          <p14:tracePt t="33920" x="4508500" y="1263650"/>
          <p14:tracePt t="33936" x="4495800" y="1263650"/>
          <p14:tracePt t="33953" x="4476750" y="1263650"/>
          <p14:tracePt t="33970" x="4451350" y="1263650"/>
          <p14:tracePt t="33986" x="4419600" y="1289050"/>
          <p14:tracePt t="34003" x="4406900" y="1295400"/>
          <p14:tracePt t="34020" x="4387850" y="1314450"/>
          <p14:tracePt t="34037" x="4381500" y="1333500"/>
          <p14:tracePt t="34053" x="4368800" y="1358900"/>
          <p14:tracePt t="34070" x="4356100" y="1384300"/>
          <p14:tracePt t="34086" x="4349750" y="1409700"/>
          <p14:tracePt t="34086" x="4337050" y="1454150"/>
          <p14:tracePt t="34104" x="4305300" y="1504950"/>
          <p14:tracePt t="34121" x="4298950" y="1530350"/>
          <p14:tracePt t="34137" x="4298950" y="1543050"/>
          <p14:tracePt t="34153" x="4298950" y="1555750"/>
          <p14:tracePt t="34170" x="4298950" y="1568450"/>
          <p14:tracePt t="34187" x="4305300" y="1587500"/>
          <p14:tracePt t="34203" x="4318000" y="1606550"/>
          <p14:tracePt t="34220" x="4337050" y="1625600"/>
          <p14:tracePt t="34237" x="4381500" y="1644650"/>
          <p14:tracePt t="34254" x="4400550" y="1657350"/>
          <p14:tracePt t="34270" x="4438650" y="1663700"/>
          <p14:tracePt t="34270" x="4470400" y="1676400"/>
          <p14:tracePt t="34304" x="4578350" y="1689100"/>
          <p14:tracePt t="34305" x="4800600" y="1695450"/>
          <p14:tracePt t="34320" x="4845050" y="1689100"/>
          <p14:tracePt t="34337" x="4857750" y="1689100"/>
          <p14:tracePt t="34354" x="4864100" y="1676400"/>
          <p14:tracePt t="34370" x="4864100" y="1657350"/>
          <p14:tracePt t="34387" x="4864100" y="1644650"/>
          <p14:tracePt t="34404" x="4870450" y="1619250"/>
          <p14:tracePt t="34420" x="4870450" y="1612900"/>
          <p14:tracePt t="34437" x="4864100" y="1600200"/>
          <p14:tracePt t="34454" x="4857750" y="1593850"/>
          <p14:tracePt t="34471" x="4845050" y="1587500"/>
          <p14:tracePt t="34864" x="4857750" y="1587500"/>
          <p14:tracePt t="34872" x="4914900" y="1587500"/>
          <p14:tracePt t="34881" x="4959350" y="1587500"/>
          <p14:tracePt t="34888" x="5016500" y="1581150"/>
          <p14:tracePt t="34904" x="5156200" y="1574800"/>
          <p14:tracePt t="34921" x="5397500" y="1574800"/>
          <p14:tracePt t="34938" x="5461000" y="1574800"/>
          <p14:tracePt t="34955" x="5473700" y="1574800"/>
          <p14:tracePt t="35256" x="5473700" y="1581150"/>
          <p14:tracePt t="35264" x="5461000" y="1587500"/>
          <p14:tracePt t="35272" x="5448300" y="1593850"/>
          <p14:tracePt t="35273" x="5422900" y="1600200"/>
          <p14:tracePt t="35288" x="5397500" y="1606550"/>
          <p14:tracePt t="35305" x="5372100" y="1606550"/>
          <p14:tracePt t="35322" x="5353050" y="1612900"/>
          <p14:tracePt t="35339" x="5334000" y="1612900"/>
          <p14:tracePt t="35376" x="5327650" y="1612900"/>
          <p14:tracePt t="35400" x="5314950" y="1612900"/>
          <p14:tracePt t="35405" x="5302250" y="1619250"/>
          <p14:tracePt t="35422" x="5289550" y="1619250"/>
          <p14:tracePt t="35423" x="5251450" y="1619250"/>
          <p14:tracePt t="35439" x="5232400" y="1619250"/>
          <p14:tracePt t="35455" x="5219700" y="1619250"/>
          <p14:tracePt t="35521" x="5226050" y="1619250"/>
          <p14:tracePt t="35531" x="5238750" y="1612900"/>
          <p14:tracePt t="35531" x="5245100" y="1606550"/>
          <p14:tracePt t="35539" x="5289550" y="1593850"/>
          <p14:tracePt t="35557" x="5391150" y="1587500"/>
          <p14:tracePt t="35572" x="5486400" y="1587500"/>
          <p14:tracePt t="35589" x="5588000" y="1581150"/>
          <p14:tracePt t="35606" x="5638800" y="1581150"/>
          <p14:tracePt t="35622" x="5657850" y="1581150"/>
          <p14:tracePt t="35905" x="5664200" y="1581150"/>
          <p14:tracePt t="35921" x="5676900" y="1581150"/>
          <p14:tracePt t="35929" x="5683250" y="1581150"/>
          <p14:tracePt t="35950" x="5695950" y="1581150"/>
          <p14:tracePt t="35951" x="5715000" y="1581150"/>
          <p14:tracePt t="35957" x="5734050" y="1581150"/>
          <p14:tracePt t="35974" x="5746750" y="1581150"/>
          <p14:tracePt t="36009" x="5753100" y="1581150"/>
          <p14:tracePt t="36009" x="5759450" y="1581150"/>
          <p14:tracePt t="36024" x="5772150" y="1581150"/>
          <p14:tracePt t="36041" x="5778500" y="1587500"/>
          <p14:tracePt t="36057" x="5791200" y="1587500"/>
          <p14:tracePt t="36145" x="5791200" y="1593850"/>
          <p14:tracePt t="36153" x="5772150" y="1600200"/>
          <p14:tracePt t="36167" x="5746750" y="1612900"/>
          <p14:tracePt t="36177" x="5708650" y="1625600"/>
          <p14:tracePt t="36185" x="5651500" y="1644650"/>
          <p14:tracePt t="36191" x="5473700" y="1682750"/>
          <p14:tracePt t="36208" x="5391150" y="1695450"/>
          <p14:tracePt t="36225" x="5384800" y="1695450"/>
          <p14:tracePt t="36241" x="5372100" y="1695450"/>
          <p14:tracePt t="36258" x="5359400" y="1701800"/>
          <p14:tracePt t="36400" x="5365750" y="1701800"/>
          <p14:tracePt t="36408" x="5435600" y="1695450"/>
          <p14:tracePt t="36424" x="5492750" y="1695450"/>
          <p14:tracePt t="36424" x="5651500" y="1689100"/>
          <p14:tracePt t="36440" x="5848350" y="1676400"/>
          <p14:tracePt t="36457" x="5988050" y="1682750"/>
          <p14:tracePt t="36474" x="6076950" y="1682750"/>
          <p14:tracePt t="36490" x="6083300" y="1682750"/>
          <p14:tracePt t="36576" x="6076950" y="1682750"/>
          <p14:tracePt t="36585" x="6032500" y="1701800"/>
          <p14:tracePt t="36589" x="6013450" y="1701800"/>
          <p14:tracePt t="36607" x="5892800" y="1708150"/>
          <p14:tracePt t="36608" x="5753100" y="1708150"/>
          <p14:tracePt t="36624" x="5632450" y="1708150"/>
          <p14:tracePt t="36641" x="5575300" y="1708150"/>
          <p14:tracePt t="36658" x="5556250" y="1708150"/>
          <p14:tracePt t="37015" x="0" y="0"/>
        </p14:tracePtLst>
        <p14:tracePtLst>
          <p14:tracePt t="40980" x="2787650" y="3409950"/>
          <p14:tracePt t="41191" x="2781300" y="3409950"/>
          <p14:tracePt t="41208" x="2774950" y="3409950"/>
          <p14:tracePt t="41211" x="2762250" y="3416300"/>
          <p14:tracePt t="41216" x="2743200" y="3416300"/>
          <p14:tracePt t="41232" x="2730500" y="3422650"/>
          <p14:tracePt t="41248" x="2724150" y="3422650"/>
          <p14:tracePt t="41311" x="2711450" y="3422650"/>
          <p14:tracePt t="41320" x="2698750" y="3422650"/>
          <p14:tracePt t="41328" x="2698750" y="3429000"/>
          <p14:tracePt t="41328" x="2679700" y="3429000"/>
          <p14:tracePt t="41348" x="2673350" y="3429000"/>
          <p14:tracePt t="41349" x="2660650" y="3429000"/>
          <p14:tracePt t="41365" x="2635250" y="3429000"/>
          <p14:tracePt t="41382" x="2584450" y="3435350"/>
          <p14:tracePt t="41399" x="2495550" y="3448050"/>
          <p14:tracePt t="41416" x="2438400" y="3454400"/>
          <p14:tracePt t="41432" x="2400300" y="3460750"/>
          <p14:tracePt t="41449" x="2393950" y="3460750"/>
          <p14:tracePt t="41465" x="2387600" y="3467100"/>
          <p14:tracePt t="41482" x="2374900" y="3479800"/>
          <p14:tracePt t="41500" x="2368550" y="3498850"/>
          <p14:tracePt t="41515" x="2355850" y="3517900"/>
          <p14:tracePt t="41532" x="2355850" y="3543300"/>
          <p14:tracePt t="41549" x="2355850" y="3581400"/>
          <p14:tracePt t="41565" x="2355850" y="3606800"/>
          <p14:tracePt t="41582" x="2387600" y="3644900"/>
          <p14:tracePt t="41599" x="2438400" y="3714750"/>
          <p14:tracePt t="41616" x="2463800" y="3733800"/>
          <p14:tracePt t="41632" x="2489200" y="3759200"/>
          <p14:tracePt t="41649" x="2501900" y="3771900"/>
          <p14:tracePt t="41666" x="2533650" y="3784600"/>
          <p14:tracePt t="41682" x="2565400" y="3784600"/>
          <p14:tracePt t="41699" x="2628900" y="3784600"/>
          <p14:tracePt t="41716" x="2686050" y="3771900"/>
          <p14:tracePt t="41733" x="2749550" y="3759200"/>
          <p14:tracePt t="41749" x="2781300" y="3759200"/>
          <p14:tracePt t="41766" x="2806700" y="3752850"/>
          <p14:tracePt t="41782" x="2870200" y="3733800"/>
          <p14:tracePt t="41800" x="2901950" y="3695700"/>
          <p14:tracePt t="41816" x="2940050" y="3651250"/>
          <p14:tracePt t="41833" x="2946400" y="3619500"/>
          <p14:tracePt t="41849" x="2946400" y="3600450"/>
          <p14:tracePt t="41866" x="2952750" y="3543300"/>
          <p14:tracePt t="41883" x="2952750" y="3530600"/>
          <p14:tracePt t="41900" x="2946400" y="3517900"/>
          <p14:tracePt t="41916" x="2940050" y="3498850"/>
          <p14:tracePt t="41933" x="2908300" y="3479800"/>
          <p14:tracePt t="41950" x="2857500" y="3454400"/>
          <p14:tracePt t="41966" x="2609850" y="3371850"/>
          <p14:tracePt t="41983" x="2400300" y="3346450"/>
          <p14:tracePt t="42000" x="2324100" y="3340100"/>
          <p14:tracePt t="42016" x="2305050" y="3340100"/>
          <p14:tracePt t="42033" x="2279650" y="3340100"/>
          <p14:tracePt t="42049" x="2254250" y="3346450"/>
          <p14:tracePt t="42066" x="2222500" y="3378200"/>
          <p14:tracePt t="42083" x="2209800" y="3416300"/>
          <p14:tracePt t="42101" x="2178050" y="3467100"/>
          <p14:tracePt t="42117" x="2178050" y="3517900"/>
          <p14:tracePt t="42135" x="2171700" y="3556000"/>
          <p14:tracePt t="42150" x="2171700" y="3581400"/>
          <p14:tracePt t="42167" x="2171700" y="3606800"/>
          <p14:tracePt t="42184" x="2197100" y="3689350"/>
          <p14:tracePt t="42201" x="2228850" y="3746500"/>
          <p14:tracePt t="42218" x="2279650" y="3803650"/>
          <p14:tracePt t="42234" x="2330450" y="3835400"/>
          <p14:tracePt t="42251" x="2432050" y="3886200"/>
          <p14:tracePt t="42267" x="2495550" y="3892550"/>
          <p14:tracePt t="42284" x="2584450" y="3917950"/>
          <p14:tracePt t="42301" x="2743200" y="3937000"/>
          <p14:tracePt t="42318" x="2895600" y="3943350"/>
          <p14:tracePt t="42334" x="3022600" y="3949700"/>
          <p14:tracePt t="42351" x="3181350" y="3930650"/>
          <p14:tracePt t="42368" x="3219450" y="3886200"/>
          <p14:tracePt t="42385" x="3238500" y="3848100"/>
          <p14:tracePt t="42402" x="3238500" y="3822700"/>
          <p14:tracePt t="42418" x="3238500" y="3803650"/>
          <p14:tracePt t="42435" x="3200400" y="3740150"/>
          <p14:tracePt t="42451" x="3149600" y="3676650"/>
          <p14:tracePt t="42468" x="3079750" y="3594100"/>
          <p14:tracePt t="42484" x="3022600" y="3530600"/>
          <p14:tracePt t="42501" x="2990850" y="3505200"/>
          <p14:tracePt t="42518" x="2984500" y="3498850"/>
          <p14:tracePt t="42535" x="2978150" y="3492500"/>
          <p14:tracePt t="42600" x="2965450" y="3492500"/>
          <p14:tracePt t="42609" x="2959100" y="3492500"/>
          <p14:tracePt t="42611" x="2927350" y="3486150"/>
          <p14:tracePt t="42618" x="2889250" y="3486150"/>
          <p14:tracePt t="42635" x="2844800" y="3498850"/>
          <p14:tracePt t="42652" x="2794000" y="3511550"/>
          <p14:tracePt t="42668" x="2762250" y="3517900"/>
          <p14:tracePt t="42685" x="2724150" y="3530600"/>
          <p14:tracePt t="42702" x="2711450" y="3543300"/>
          <p14:tracePt t="42719" x="2686050" y="3562350"/>
          <p14:tracePt t="42735" x="2679700" y="3587750"/>
          <p14:tracePt t="42752" x="2667000" y="3594100"/>
          <p14:tracePt t="42768" x="2660650" y="3600450"/>
          <p14:tracePt t="42785" x="2654300" y="3606800"/>
          <p14:tracePt t="42801" x="2641600" y="3613150"/>
          <p14:tracePt t="42818" x="2635250" y="3625850"/>
          <p14:tracePt t="42834" x="2616200" y="3651250"/>
          <p14:tracePt t="42851" x="2603500" y="3676650"/>
          <p14:tracePt t="42868" x="2597150" y="3695700"/>
          <p14:tracePt t="42884" x="2590800" y="3702050"/>
          <p14:tracePt t="42901" x="2590800" y="3708400"/>
          <p14:tracePt t="42918" x="2584450" y="3721100"/>
          <p14:tracePt t="42935" x="2571750" y="3727450"/>
          <p14:tracePt t="42953" x="2571750" y="3733800"/>
          <p14:tracePt t="43113" x="2578100" y="3733800"/>
          <p14:tracePt t="43193" x="2578100" y="3740150"/>
          <p14:tracePt t="43208" x="2584450" y="3740150"/>
          <p14:tracePt t="43575" x="2597150" y="3740150"/>
          <p14:tracePt t="43615" x="2603500" y="3740150"/>
          <p14:tracePt t="43623" x="2616200" y="3740150"/>
          <p14:tracePt t="43636" x="2622550" y="3740150"/>
          <p14:tracePt t="43719" x="2628900" y="3740150"/>
          <p14:tracePt t="43791" x="2635250" y="3740150"/>
          <p14:tracePt t="43808" x="2647950" y="3746500"/>
          <p14:tracePt t="43828" x="2654300" y="3746500"/>
          <p14:tracePt t="43829" x="2679700" y="3752850"/>
          <p14:tracePt t="43855" x="2686050" y="3752850"/>
          <p14:tracePt t="43888" x="2692400" y="3752850"/>
          <p14:tracePt t="43911" x="2698750" y="3752850"/>
          <p14:tracePt t="43919" x="2705100" y="3759200"/>
          <p14:tracePt t="43927" x="2711450" y="3759200"/>
          <p14:tracePt t="43943" x="2717800" y="3759200"/>
          <p14:tracePt t="43967" x="2724150" y="3759200"/>
          <p14:tracePt t="43983" x="2730500" y="3759200"/>
          <p14:tracePt t="43999" x="2736850" y="3759200"/>
          <p14:tracePt t="44012" x="2749550" y="3759200"/>
          <p14:tracePt t="44023" x="2762250" y="3765550"/>
          <p14:tracePt t="44031" x="2787650" y="3771900"/>
          <p14:tracePt t="44036" x="2800350" y="3771900"/>
          <p14:tracePt t="44279" x="2800350" y="3778250"/>
          <p14:tracePt t="44327" x="2794000" y="3784600"/>
          <p14:tracePt t="44351" x="2787650" y="3784600"/>
          <p14:tracePt t="44359" x="2787650" y="3790950"/>
          <p14:tracePt t="44383" x="2781300" y="3790950"/>
          <p14:tracePt t="44423" x="2774950" y="3790950"/>
          <p14:tracePt t="44447" x="2768600" y="3790950"/>
          <p14:tracePt t="47156" x="2774950" y="3790950"/>
          <p14:tracePt t="47192" x="2781300" y="3790950"/>
          <p14:tracePt t="47255" x="2781300" y="3784600"/>
          <p14:tracePt t="47271" x="2787650" y="3784600"/>
          <p14:tracePt t="47279" x="2800350" y="3784600"/>
          <p14:tracePt t="47295" x="2806700" y="3784600"/>
          <p14:tracePt t="47308" x="2813050" y="3784600"/>
          <p14:tracePt t="47309" x="2819400" y="3778250"/>
          <p14:tracePt t="47325" x="2838450" y="3778250"/>
          <p14:tracePt t="47342" x="2844800" y="3778250"/>
          <p14:tracePt t="47358" x="2857500" y="3778250"/>
          <p14:tracePt t="47407" x="2863850" y="3778250"/>
          <p14:tracePt t="47415" x="2870200" y="3778250"/>
          <p14:tracePt t="47431" x="2876550" y="3778250"/>
          <p14:tracePt t="47463" x="2889250" y="3778250"/>
          <p14:tracePt t="47543" x="2895600" y="3778250"/>
          <p14:tracePt t="47975" x="2889250" y="3778250"/>
          <p14:tracePt t="48015" x="2882900" y="3778250"/>
          <p14:tracePt t="48335" x="2895600" y="3771900"/>
          <p14:tracePt t="48367" x="2895600" y="3765550"/>
          <p14:tracePt t="48528" x="2901950" y="3765550"/>
          <p14:tracePt t="48567" x="2914650" y="3759200"/>
          <p14:tracePt t="48583" x="2921000" y="3759200"/>
          <p14:tracePt t="48591" x="2927350" y="3752850"/>
          <p14:tracePt t="48599" x="2940050" y="3752850"/>
          <p14:tracePt t="48610" x="2965450" y="3746500"/>
          <p14:tracePt t="48627" x="2984500" y="3740150"/>
          <p14:tracePt t="48644" x="2997200" y="3740150"/>
          <p14:tracePt t="48660" x="3009900" y="3740150"/>
          <p14:tracePt t="48677" x="3022600" y="3740150"/>
          <p14:tracePt t="48694" x="3041650" y="3740150"/>
          <p14:tracePt t="48710" x="3073400" y="3733800"/>
          <p14:tracePt t="48727" x="3092450" y="3733800"/>
          <p14:tracePt t="48743" x="3136900" y="3740150"/>
          <p14:tracePt t="48760" x="3194050" y="3759200"/>
          <p14:tracePt t="48778" x="3225800" y="3765550"/>
          <p14:tracePt t="48793" x="3238500" y="3771900"/>
          <p14:tracePt t="48991" x="3232150" y="3778250"/>
          <p14:tracePt t="49031" x="3225800" y="3790950"/>
          <p14:tracePt t="49047" x="3219450" y="3790950"/>
          <p14:tracePt t="49054" x="3213100" y="3797300"/>
          <p14:tracePt t="49062" x="3206750" y="3803650"/>
          <p14:tracePt t="49095" x="3194050" y="3810000"/>
          <p14:tracePt t="49119" x="3194050" y="3816350"/>
          <p14:tracePt t="49191" x="3187700" y="3816350"/>
          <p14:tracePt t="49399" x="3187700" y="3810000"/>
          <p14:tracePt t="49415" x="3187700" y="3797300"/>
          <p14:tracePt t="49423" x="3194050" y="3784600"/>
          <p14:tracePt t="49431" x="3200400" y="3784600"/>
          <p14:tracePt t="49445" x="3213100" y="3765550"/>
          <p14:tracePt t="49447" x="3213100" y="3759200"/>
          <p14:tracePt t="49462" x="3219450" y="3752850"/>
          <p14:tracePt t="49527" x="3225800" y="3752850"/>
          <p14:tracePt t="49535" x="3232150" y="3746500"/>
          <p14:tracePt t="49545" x="3244850" y="3733800"/>
          <p14:tracePt t="49546" x="3257550" y="3733800"/>
          <p14:tracePt t="49562" x="3276600" y="3721100"/>
          <p14:tracePt t="49579" x="3282950" y="3714750"/>
          <p14:tracePt t="49595" x="3295650" y="3708400"/>
          <p14:tracePt t="49612" x="3302000" y="3708400"/>
          <p14:tracePt t="49629" x="3327400" y="3683000"/>
          <p14:tracePt t="49645" x="3346450" y="3657600"/>
          <p14:tracePt t="49662" x="3359150" y="3638550"/>
          <p14:tracePt t="49679" x="3378200" y="3606800"/>
          <p14:tracePt t="49719" x="3384550" y="3581400"/>
          <p14:tracePt t="49719" x="3390900" y="3575050"/>
          <p14:tracePt t="49887" x="3384550" y="3575050"/>
          <p14:tracePt t="49911" x="3371850" y="3581400"/>
          <p14:tracePt t="49919" x="3359150" y="3581400"/>
          <p14:tracePt t="49959" x="3352800" y="3587750"/>
          <p14:tracePt t="49967" x="3346450" y="3587750"/>
          <p14:tracePt t="49973" x="3327400" y="3600450"/>
          <p14:tracePt t="49979" x="3308350" y="3606800"/>
          <p14:tracePt t="49996" x="3276600" y="3613150"/>
          <p14:tracePt t="50013" x="3244850" y="3619500"/>
          <p14:tracePt t="50029" x="3232150" y="3625850"/>
          <p14:tracePt t="50046" x="3225800" y="3625850"/>
          <p14:tracePt t="50046" x="3225800" y="3632200"/>
          <p14:tracePt t="50135" x="3225800" y="3638550"/>
          <p14:tracePt t="50191" x="3225800" y="3644900"/>
          <p14:tracePt t="50223" x="3225800" y="3651250"/>
          <p14:tracePt t="50232" x="3232150" y="3657600"/>
          <p14:tracePt t="50247" x="3251200" y="3663950"/>
          <p14:tracePt t="50247" x="3282950" y="3683000"/>
          <p14:tracePt t="50263" x="3314700" y="3702050"/>
          <p14:tracePt t="50280" x="3371850" y="3727450"/>
          <p14:tracePt t="50296" x="3384550" y="3727450"/>
          <p14:tracePt t="50313" x="3409950" y="3740150"/>
          <p14:tracePt t="50330" x="3422650" y="3746500"/>
          <p14:tracePt t="50347" x="3435350" y="3746500"/>
          <p14:tracePt t="50363" x="3448050" y="3746500"/>
          <p14:tracePt t="50380" x="3473450" y="3746500"/>
          <p14:tracePt t="50396" x="3486150" y="3746500"/>
          <p14:tracePt t="50413" x="3498850" y="3746500"/>
          <p14:tracePt t="50447" x="3505200" y="3746500"/>
          <p14:tracePt t="50448" x="3524250" y="3746500"/>
          <p14:tracePt t="50465" x="3549650" y="3746500"/>
          <p14:tracePt t="50480" x="3581400" y="3746500"/>
          <p14:tracePt t="50497" x="3625850" y="3746500"/>
          <p14:tracePt t="50514" x="3651250" y="3746500"/>
          <p14:tracePt t="50530" x="3683000" y="3746500"/>
          <p14:tracePt t="50547" x="3740150" y="3746500"/>
          <p14:tracePt t="50563" x="3778250" y="3752850"/>
          <p14:tracePt t="50580" x="3892550" y="3765550"/>
          <p14:tracePt t="50597" x="3975100" y="3778250"/>
          <p14:tracePt t="50614" x="4051300" y="3784600"/>
          <p14:tracePt t="50630" x="4102100" y="3784600"/>
          <p14:tracePt t="50647" x="4114800" y="3784600"/>
          <p14:tracePt t="50664" x="4133850" y="3790950"/>
          <p14:tracePt t="50680" x="4203700" y="3803650"/>
          <p14:tracePt t="50697" x="4260850" y="3810000"/>
          <p14:tracePt t="50714" x="4400550" y="3829050"/>
          <p14:tracePt t="50732" x="4489450" y="3835400"/>
          <p14:tracePt t="50747" x="4552950" y="3841750"/>
          <p14:tracePt t="50764" x="4578350" y="3848100"/>
          <p14:tracePt t="50780" x="4629150" y="3854450"/>
          <p14:tracePt t="50797" x="4711700" y="3860800"/>
          <p14:tracePt t="50813" x="4762500" y="3860800"/>
          <p14:tracePt t="50813" x="4781550" y="3860800"/>
          <p14:tracePt t="50831" x="4845050" y="3860800"/>
          <p14:tracePt t="50847" x="4889500" y="3854450"/>
          <p14:tracePt t="50864" x="4946650" y="3854450"/>
          <p14:tracePt t="50881" x="4972050" y="3848100"/>
          <p14:tracePt t="50897" x="5003800" y="3848100"/>
          <p14:tracePt t="50914" x="5022850" y="3841750"/>
          <p14:tracePt t="50931" x="5048250" y="3841750"/>
          <p14:tracePt t="50948" x="5099050" y="3841750"/>
          <p14:tracePt t="50964" x="5232400" y="3835400"/>
          <p14:tracePt t="50981" x="5283200" y="3829050"/>
          <p14:tracePt t="50997" x="5334000" y="3822700"/>
          <p14:tracePt t="51014" x="5372100" y="3816350"/>
          <p14:tracePt t="51032" x="5384800" y="3816350"/>
          <p14:tracePt t="51048" x="5429250" y="3810000"/>
          <p14:tracePt t="51065" x="5511800" y="3810000"/>
          <p14:tracePt t="51081" x="5562600" y="3803650"/>
          <p14:tracePt t="51098" x="5607050" y="3797300"/>
          <p14:tracePt t="51114" x="5664200" y="3790950"/>
          <p14:tracePt t="51131" x="5708650" y="3784600"/>
          <p14:tracePt t="51148" x="5784850" y="3771900"/>
          <p14:tracePt t="51165" x="5816600" y="3771900"/>
          <p14:tracePt t="51181" x="5854700" y="3765550"/>
          <p14:tracePt t="51198" x="5880100" y="3765550"/>
          <p14:tracePt t="51198" x="5905500" y="3765550"/>
          <p14:tracePt t="51215" x="5994400" y="3759200"/>
          <p14:tracePt t="51231" x="6064250" y="3759200"/>
          <p14:tracePt t="51248" x="6102350" y="3752850"/>
          <p14:tracePt t="51264" x="6140450" y="3746500"/>
          <p14:tracePt t="51282" x="6197600" y="3740150"/>
          <p14:tracePt t="51298" x="6242050" y="3740150"/>
          <p14:tracePt t="51315" x="6311900" y="3740150"/>
          <p14:tracePt t="51331" x="6350000" y="3733800"/>
          <p14:tracePt t="51348" x="6375400" y="3733800"/>
          <p14:tracePt t="51365" x="6400800" y="3733800"/>
          <p14:tracePt t="51382" x="6407150" y="3733800"/>
          <p14:tracePt t="51398" x="6419850" y="3733800"/>
          <p14:tracePt t="51416" x="6426200" y="3733800"/>
          <p14:tracePt t="51431" x="6432550" y="3733800"/>
          <p14:tracePt t="51448" x="6451600" y="3733800"/>
          <p14:tracePt t="51465" x="6483350" y="3733800"/>
          <p14:tracePt t="51481" x="6508750" y="3733800"/>
          <p14:tracePt t="51498" x="6540500" y="3740150"/>
          <p14:tracePt t="51515" x="6559550" y="3740150"/>
          <p14:tracePt t="51532" x="6578600" y="3746500"/>
          <p14:tracePt t="51548" x="6597650" y="3746500"/>
          <p14:tracePt t="51565" x="6642100" y="3752850"/>
          <p14:tracePt t="51582" x="6661150" y="3752850"/>
          <p14:tracePt t="51582" x="6667500" y="3752850"/>
          <p14:tracePt t="51599" x="6699250" y="3752850"/>
          <p14:tracePt t="51615" x="6718300" y="3752850"/>
          <p14:tracePt t="51632" x="6756400" y="3752850"/>
          <p14:tracePt t="51649" x="6775450" y="3752850"/>
          <p14:tracePt t="51665" x="6813550" y="3746500"/>
          <p14:tracePt t="51682" x="6838950" y="3746500"/>
          <p14:tracePt t="51698" x="6858000" y="3746500"/>
          <p14:tracePt t="51715" x="6864350" y="3746500"/>
          <p14:tracePt t="51759" x="6870700" y="3746500"/>
          <p14:tracePt t="51983" x="6819900" y="3797300"/>
          <p14:tracePt t="51991" x="6743700" y="3848100"/>
          <p14:tracePt t="51999" x="6578600" y="3962400"/>
          <p14:tracePt t="52016" x="6457950" y="4019550"/>
          <p14:tracePt t="52017" x="5975350" y="4216400"/>
          <p14:tracePt t="52032" x="5467350" y="4362450"/>
          <p14:tracePt t="52050" x="4902200" y="4489450"/>
          <p14:tracePt t="52066" x="4445000" y="4597400"/>
          <p14:tracePt t="52083" x="4184650" y="4648200"/>
          <p14:tracePt t="52099" x="4013200" y="4705350"/>
          <p14:tracePt t="52116" x="3924300" y="4724400"/>
          <p14:tracePt t="52133" x="3911600" y="4724400"/>
          <p14:tracePt t="52149" x="3898900" y="4724400"/>
          <p14:tracePt t="52166" x="3860800" y="4724400"/>
          <p14:tracePt t="52184" x="3822700" y="4730750"/>
          <p14:tracePt t="52200" x="3797300" y="4730750"/>
          <p14:tracePt t="52216" x="3784600" y="4730750"/>
          <p14:tracePt t="52233" x="3765550" y="4737100"/>
          <p14:tracePt t="52250" x="3714750" y="4737100"/>
          <p14:tracePt t="52266" x="3536950" y="4743450"/>
          <p14:tracePt t="52283" x="3429000" y="4762500"/>
          <p14:tracePt t="52300" x="3359150" y="4768850"/>
          <p14:tracePt t="52317" x="3206750" y="4781550"/>
          <p14:tracePt t="52333" x="3117850" y="4787900"/>
          <p14:tracePt t="52350" x="3041650" y="4794250"/>
          <p14:tracePt t="52366" x="2895600" y="4800600"/>
          <p14:tracePt t="52384" x="2832100" y="4819650"/>
          <p14:tracePt t="52400" x="2794000" y="4826000"/>
          <p14:tracePt t="52417" x="2743200" y="4832350"/>
          <p14:tracePt t="52433" x="2686050" y="4832350"/>
          <p14:tracePt t="52450" x="2641600" y="4832350"/>
          <p14:tracePt t="52467" x="2578100" y="4845050"/>
          <p14:tracePt t="52483" x="2432050" y="4851400"/>
          <p14:tracePt t="52500" x="2381250" y="4851400"/>
          <p14:tracePt t="52517" x="2247900" y="4876800"/>
          <p14:tracePt t="52534" x="2216150" y="4883150"/>
          <p14:tracePt t="52550" x="2209800" y="4883150"/>
          <p14:tracePt t="52599" x="2197100" y="4883150"/>
          <p14:tracePt t="52887" x="2216150" y="4883150"/>
          <p14:tracePt t="52894" x="2247900" y="4857750"/>
          <p14:tracePt t="52911" x="2317750" y="4813300"/>
          <p14:tracePt t="52911" x="2355850" y="4787900"/>
          <p14:tracePt t="52927" x="2381250" y="4762500"/>
          <p14:tracePt t="52935" x="2413000" y="4724400"/>
          <p14:tracePt t="52935" x="2463800" y="4686300"/>
          <p14:tracePt t="52951" x="2520950" y="4629150"/>
          <p14:tracePt t="52968" x="2628900" y="4540250"/>
          <p14:tracePt t="52984" x="2667000" y="4514850"/>
          <p14:tracePt t="53001" x="2717800" y="4483100"/>
          <p14:tracePt t="53018" x="2768600" y="4432300"/>
          <p14:tracePt t="53034" x="2857500" y="4362450"/>
          <p14:tracePt t="53051" x="2997200" y="4235450"/>
          <p14:tracePt t="53067" x="3067050" y="4184650"/>
          <p14:tracePt t="53084" x="3130550" y="4133850"/>
          <p14:tracePt t="53100" x="3194050" y="4089400"/>
          <p14:tracePt t="53117" x="3225800" y="4051300"/>
          <p14:tracePt t="53134" x="3270250" y="3968750"/>
          <p14:tracePt t="53150" x="3302000" y="3860800"/>
          <p14:tracePt t="53167" x="3308350" y="3829050"/>
          <p14:tracePt t="53184" x="3321050" y="3803650"/>
          <p14:tracePt t="53200" x="3327400" y="3790950"/>
          <p14:tracePt t="53218" x="3333750" y="3778250"/>
          <p14:tracePt t="53235" x="3333750" y="3759200"/>
          <p14:tracePt t="53252" x="3346450" y="3752850"/>
          <p14:tracePt t="53269" x="3359150" y="3721100"/>
          <p14:tracePt t="53286" x="3365500" y="3708400"/>
          <p14:tracePt t="53302" x="3365500" y="3702050"/>
          <p14:tracePt t="53319" x="3371850" y="3695700"/>
          <p14:tracePt t="53336" x="3378200" y="3689350"/>
          <p14:tracePt t="53352" x="3378200" y="3676650"/>
          <p14:tracePt t="53456" x="3365500" y="3689350"/>
          <p14:tracePt t="53465" x="3346450" y="3702050"/>
          <p14:tracePt t="53465" x="3321050" y="3721100"/>
          <p14:tracePt t="53480" x="3295650" y="3740150"/>
          <p14:tracePt t="53488" x="3257550" y="3765550"/>
          <p14:tracePt t="53503" x="3225800" y="3784600"/>
          <p14:tracePt t="53504" x="3168650" y="3835400"/>
          <p14:tracePt t="53519" x="3124200" y="3892550"/>
          <p14:tracePt t="53537" x="3105150" y="3917950"/>
          <p14:tracePt t="53553" x="3092450" y="3930650"/>
          <p14:tracePt t="53570" x="3079750" y="3943350"/>
          <p14:tracePt t="53586" x="3073400" y="3949700"/>
          <p14:tracePt t="53713" x="3073400" y="3943350"/>
          <p14:tracePt t="53720" x="3073400" y="3930650"/>
          <p14:tracePt t="53728" x="3092450" y="3905250"/>
          <p14:tracePt t="53736" x="3124200" y="3854450"/>
          <p14:tracePt t="53753" x="3149600" y="3829050"/>
          <p14:tracePt t="53769" x="3181350" y="3790950"/>
          <p14:tracePt t="53770" x="3238500" y="3727450"/>
          <p14:tracePt t="53786" x="3257550" y="3663950"/>
          <p14:tracePt t="53803" x="3295650" y="3600450"/>
          <p14:tracePt t="53820" x="3321050" y="3556000"/>
          <p14:tracePt t="53837" x="3327400" y="3543300"/>
          <p14:tracePt t="53960" x="3321050" y="3568700"/>
          <p14:tracePt t="53968" x="3308350" y="3581400"/>
          <p14:tracePt t="53986" x="3289300" y="3644900"/>
          <p14:tracePt t="53987" x="3270250" y="3695700"/>
          <p14:tracePt t="54003" x="3244850" y="3740150"/>
          <p14:tracePt t="54020" x="3232150" y="3765550"/>
          <p14:tracePt t="54037" x="3219450" y="3784600"/>
          <p14:tracePt t="54054" x="3213100" y="3797300"/>
          <p14:tracePt t="54070" x="3206750" y="3816350"/>
          <p14:tracePt t="54087" x="3194050" y="3829050"/>
          <p14:tracePt t="54184" x="3194050" y="3822700"/>
          <p14:tracePt t="54192" x="3206750" y="3810000"/>
          <p14:tracePt t="54204" x="3206750" y="3803650"/>
          <p14:tracePt t="54204" x="3232150" y="3765550"/>
          <p14:tracePt t="54220" x="3244850" y="3746500"/>
          <p14:tracePt t="54237" x="3263900" y="3708400"/>
          <p14:tracePt t="54254" x="3270250" y="3695700"/>
          <p14:tracePt t="54271" x="3276600" y="3683000"/>
          <p14:tracePt t="54360" x="3276600" y="3689350"/>
          <p14:tracePt t="54368" x="3276600" y="3708400"/>
          <p14:tracePt t="54376" x="3263900" y="3733800"/>
          <p14:tracePt t="54388" x="3251200" y="3746500"/>
          <p14:tracePt t="54456" x="3238500" y="3746500"/>
          <p14:tracePt t="54672" x="3238500" y="3759200"/>
          <p14:tracePt t="54681" x="3238500" y="3771900"/>
          <p14:tracePt t="54686" x="3232150" y="3784600"/>
          <p14:tracePt t="54705" x="3232150" y="3790950"/>
          <p14:tracePt t="54705" x="3225800" y="3810000"/>
          <p14:tracePt t="54792" x="3225800" y="3797300"/>
          <p14:tracePt t="54800" x="3225800" y="3790950"/>
          <p14:tracePt t="54814" x="3225800" y="3784600"/>
          <p14:tracePt t="54824" x="3238500" y="3771900"/>
          <p14:tracePt t="54839" x="3238500" y="3765550"/>
          <p14:tracePt t="54840" x="3244850" y="3759200"/>
          <p14:tracePt t="54855" x="3244850" y="3752850"/>
          <p14:tracePt t="54936" x="3257550" y="3746500"/>
          <p14:tracePt t="55008" x="3251200" y="3778250"/>
          <p14:tracePt t="55016" x="3238500" y="3822700"/>
          <p14:tracePt t="55024" x="3238500" y="3841750"/>
          <p14:tracePt t="55024" x="3225800" y="3873500"/>
          <p14:tracePt t="55038" x="3181350" y="3981450"/>
          <p14:tracePt t="55038" x="3168650" y="4013200"/>
          <p14:tracePt t="55056" x="3117850" y="4121150"/>
          <p14:tracePt t="55073" x="3086100" y="4184650"/>
          <p14:tracePt t="55089" x="3048000" y="4235450"/>
          <p14:tracePt t="55105" x="3035300" y="4260850"/>
          <p14:tracePt t="55122" x="3022600" y="4279900"/>
          <p14:tracePt t="55139" x="3016250" y="4286250"/>
          <p14:tracePt t="55155" x="3003550" y="4305300"/>
          <p14:tracePt t="55172" x="2965450" y="4349750"/>
          <p14:tracePt t="55190" x="2946400" y="4375150"/>
          <p14:tracePt t="55206" x="2908300" y="4419600"/>
          <p14:tracePt t="55222" x="2870200" y="4464050"/>
          <p14:tracePt t="55239" x="2781300" y="4565650"/>
          <p14:tracePt t="55256" x="2724150" y="4622800"/>
          <p14:tracePt t="55272" x="2673350" y="4673600"/>
          <p14:tracePt t="55289" x="2641600" y="4699000"/>
          <p14:tracePt t="55306" x="2590800" y="4756150"/>
          <p14:tracePt t="55322" x="2571750" y="4781550"/>
          <p14:tracePt t="55339" x="2559050" y="4787900"/>
          <p14:tracePt t="55356" x="2559050" y="4794250"/>
          <p14:tracePt t="55372" x="2559050" y="4800600"/>
          <p14:tracePt t="55389" x="2552700" y="4800600"/>
          <p14:tracePt t="55406" x="2546350" y="4813300"/>
          <p14:tracePt t="55422" x="2540000" y="4819650"/>
          <p14:tracePt t="55439" x="2527300" y="4819650"/>
          <p14:tracePt t="55456" x="2520950" y="4826000"/>
          <p14:tracePt t="55496" x="2520950" y="4832350"/>
          <p14:tracePt t="55511" x="2520950" y="4838700"/>
          <p14:tracePt t="55512" x="2514600" y="4838700"/>
          <p14:tracePt t="55522" x="2508250" y="4857750"/>
          <p14:tracePt t="55688" x="2514600" y="4857750"/>
          <p14:tracePt t="55703" x="2527300" y="4857750"/>
          <p14:tracePt t="55732" x="2540000" y="4857750"/>
          <p14:tracePt t="55743" x="2565400" y="4857750"/>
          <p14:tracePt t="55750" x="2597150" y="4857750"/>
          <p14:tracePt t="55756" x="2679700" y="4838700"/>
          <p14:tracePt t="55773" x="2749550" y="4813300"/>
          <p14:tracePt t="55790" x="2800350" y="4800600"/>
          <p14:tracePt t="55806" x="2889250" y="4794250"/>
          <p14:tracePt t="55823" x="3003550" y="4787900"/>
          <p14:tracePt t="55840" x="3149600" y="4787900"/>
          <p14:tracePt t="55857" x="3314700" y="4762500"/>
          <p14:tracePt t="55873" x="3543300" y="4692650"/>
          <p14:tracePt t="55890" x="3606800" y="4667250"/>
          <p14:tracePt t="55906" x="3644900" y="4660900"/>
          <p14:tracePt t="55923" x="3670300" y="4654550"/>
          <p14:tracePt t="55940" x="3695700" y="4654550"/>
          <p14:tracePt t="55957" x="3721100" y="4648200"/>
          <p14:tracePt t="55973" x="3727450" y="4648200"/>
          <p14:tracePt t="55990" x="3740150" y="4641850"/>
          <p14:tracePt t="56007" x="3752850" y="4635500"/>
          <p14:tracePt t="56047" x="3765550" y="4635500"/>
          <p14:tracePt t="56128" x="3778250" y="4629150"/>
          <p14:tracePt t="56148" x="3784600" y="4629150"/>
          <p14:tracePt t="56149" x="3790950" y="4622800"/>
          <p14:tracePt t="56158" x="3803650" y="4616450"/>
          <p14:tracePt t="56174" x="3816350" y="4616450"/>
          <p14:tracePt t="56190" x="3822700" y="4616450"/>
          <p14:tracePt t="56207" x="3873500" y="4610100"/>
          <p14:tracePt t="56224" x="3962400" y="4610100"/>
          <p14:tracePt t="56240" x="4051300" y="4610100"/>
          <p14:tracePt t="56257" x="4171950" y="4610100"/>
          <p14:tracePt t="56274" x="4324350" y="4629150"/>
          <p14:tracePt t="56290" x="4527550" y="4648200"/>
          <p14:tracePt t="56307" x="4946650" y="4724400"/>
          <p14:tracePt t="56324" x="5092700" y="4743450"/>
          <p14:tracePt t="56341" x="5137150" y="4743450"/>
          <p14:tracePt t="56357" x="5181600" y="4743450"/>
          <p14:tracePt t="56374" x="5200650" y="4743450"/>
          <p14:tracePt t="56391" x="5226050" y="4743450"/>
          <p14:tracePt t="56407" x="5251450" y="4743450"/>
          <p14:tracePt t="56424" x="5308600" y="4737100"/>
          <p14:tracePt t="56441" x="5378450" y="4730750"/>
          <p14:tracePt t="56458" x="5422900" y="4724400"/>
          <p14:tracePt t="56474" x="5480050" y="4711700"/>
          <p14:tracePt t="56491" x="5530850" y="4692650"/>
          <p14:tracePt t="56507" x="5556250" y="4686300"/>
          <p14:tracePt t="56524" x="5562600" y="4679950"/>
          <p14:tracePt t="56541" x="5575300" y="4679950"/>
          <p14:tracePt t="56575" x="5581650" y="4667250"/>
          <p14:tracePt t="56576" x="5588000" y="4667250"/>
          <p14:tracePt t="56623" x="5588000" y="4660900"/>
          <p14:tracePt t="56639" x="5588000" y="4654550"/>
          <p14:tracePt t="56655" x="5588000" y="4648200"/>
          <p14:tracePt t="56703" x="5575300" y="4641850"/>
          <p14:tracePt t="56712" x="5562600" y="4641850"/>
          <p14:tracePt t="56720" x="5549900" y="4641850"/>
          <p14:tracePt t="56725" x="5486400" y="4622800"/>
          <p14:tracePt t="56741" x="5384800" y="4591050"/>
          <p14:tracePt t="56758" x="5314950" y="4572000"/>
          <p14:tracePt t="56775" x="5207000" y="4540250"/>
          <p14:tracePt t="56792" x="5124450" y="4521200"/>
          <p14:tracePt t="56808" x="5067300" y="4508500"/>
          <p14:tracePt t="56825" x="5016500" y="4502150"/>
          <p14:tracePt t="56841" x="4997450" y="4502150"/>
          <p14:tracePt t="56858" x="4953000" y="4495800"/>
          <p14:tracePt t="56875" x="4933950" y="4489450"/>
          <p14:tracePt t="56891" x="4883150" y="4483100"/>
          <p14:tracePt t="56908" x="4762500" y="4464050"/>
          <p14:tracePt t="56926" x="4641850" y="4464050"/>
          <p14:tracePt t="56942" x="4508500" y="4476750"/>
          <p14:tracePt t="56958" x="4356100" y="4476750"/>
          <p14:tracePt t="56975" x="4159250" y="4483100"/>
          <p14:tracePt t="56992" x="3956050" y="4483100"/>
          <p14:tracePt t="57008" x="3886200" y="4483100"/>
          <p14:tracePt t="57025" x="3860800" y="4489450"/>
          <p14:tracePt t="57042" x="3816350" y="4502150"/>
          <p14:tracePt t="57058" x="3797300" y="4502150"/>
          <p14:tracePt t="57075" x="3778250" y="4514850"/>
          <p14:tracePt t="57093" x="3759200" y="4514850"/>
          <p14:tracePt t="57109" x="3733800" y="4527550"/>
          <p14:tracePt t="57126" x="3714750" y="4540250"/>
          <p14:tracePt t="57142" x="3663950" y="4572000"/>
          <p14:tracePt t="57159" x="3644900" y="4584700"/>
          <p14:tracePt t="57176" x="3619500" y="4597400"/>
          <p14:tracePt t="57192" x="3613150" y="4603750"/>
          <p14:tracePt t="57209" x="3600450" y="4622800"/>
          <p14:tracePt t="57225" x="3587750" y="4635500"/>
          <p14:tracePt t="57242" x="3581400" y="4641850"/>
          <p14:tracePt t="57259" x="3581400" y="4648200"/>
          <p14:tracePt t="57295" x="3575050" y="4654550"/>
          <p14:tracePt t="57320" x="3575050" y="4660900"/>
          <p14:tracePt t="57336" x="3575050" y="4667250"/>
          <p14:tracePt t="57344" x="3581400" y="4673600"/>
          <p14:tracePt t="57344" x="3587750" y="4679950"/>
          <p14:tracePt t="57359" x="3606800" y="4686300"/>
          <p14:tracePt t="57376" x="3619500" y="4686300"/>
          <p14:tracePt t="57415" x="3625850" y="4686300"/>
          <p14:tracePt t="57425" x="3632200" y="4686300"/>
          <p14:tracePt t="57427" x="3638550" y="4692650"/>
          <p14:tracePt t="57442" x="3689350" y="4718050"/>
          <p14:tracePt t="57459" x="3708400" y="4724400"/>
          <p14:tracePt t="57476" x="3721100" y="4730750"/>
          <p14:tracePt t="57493" x="3740150" y="4730750"/>
          <p14:tracePt t="57509" x="3746500" y="4730750"/>
          <p14:tracePt t="57544" x="3759200" y="4737100"/>
          <p14:tracePt t="57544" x="3778250" y="4737100"/>
          <p14:tracePt t="57560" x="3822700" y="4737100"/>
          <p14:tracePt t="57576" x="3841750" y="4737100"/>
          <p14:tracePt t="57593" x="3848100" y="4737100"/>
          <p14:tracePt t="57655" x="3854450" y="4737100"/>
          <p14:tracePt t="57664" x="3860800" y="4737100"/>
          <p14:tracePt t="57669" x="3867150" y="4737100"/>
          <p14:tracePt t="57676" x="3873500" y="4737100"/>
          <p14:tracePt t="57693" x="3898900" y="4737100"/>
          <p14:tracePt t="57710" x="3905250" y="4730750"/>
          <p14:tracePt t="57726" x="3911600" y="4730750"/>
          <p14:tracePt t="57743" x="3917950" y="4730750"/>
          <p14:tracePt t="58047" x="3930650" y="4730750"/>
          <p14:tracePt t="58055" x="3949700" y="4730750"/>
          <p14:tracePt t="58059" x="3962400" y="4730750"/>
          <p14:tracePt t="58069" x="3981450" y="4730750"/>
          <p14:tracePt t="58077" x="4032250" y="4737100"/>
          <p14:tracePt t="58093" x="4076700" y="4737100"/>
          <p14:tracePt t="58111" x="4133850" y="4743450"/>
          <p14:tracePt t="58127" x="4152900" y="4743450"/>
          <p14:tracePt t="58144" x="4171950" y="4743450"/>
          <p14:tracePt t="58160" x="4184650" y="4743450"/>
          <p14:tracePt t="58177" x="4210050" y="4743450"/>
          <p14:tracePt t="58193" x="4248150" y="4743450"/>
          <p14:tracePt t="58210" x="4273550" y="4743450"/>
          <p14:tracePt t="58226" x="4286250" y="4743450"/>
          <p14:tracePt t="58243" x="4305300" y="4743450"/>
          <p14:tracePt t="58260" x="4349750" y="4743450"/>
          <p14:tracePt t="58276" x="4413250" y="4743450"/>
          <p14:tracePt t="58293" x="4445000" y="4743450"/>
          <p14:tracePt t="58310" x="4476750" y="4743450"/>
          <p14:tracePt t="58326" x="4514850" y="4749800"/>
          <p14:tracePt t="58344" x="4565650" y="4756150"/>
          <p14:tracePt t="58360" x="4673600" y="4762500"/>
          <p14:tracePt t="58377" x="4737100" y="4768850"/>
          <p14:tracePt t="58394" x="4768850" y="4768850"/>
          <p14:tracePt t="58411" x="4800600" y="4768850"/>
          <p14:tracePt t="58427" x="4857750" y="4781550"/>
          <p14:tracePt t="58444" x="4927600" y="4787900"/>
          <p14:tracePt t="58461" x="5016500" y="4794250"/>
          <p14:tracePt t="58477" x="5067300" y="4800600"/>
          <p14:tracePt t="58494" x="5092700" y="4800600"/>
          <p14:tracePt t="58511" x="5099050" y="4800600"/>
          <p14:tracePt t="58647" x="5111750" y="4800600"/>
          <p14:tracePt t="58656" x="5118100" y="4800600"/>
          <p14:tracePt t="58668" x="5124450" y="4800600"/>
          <p14:tracePt t="59039" x="5124450" y="4813300"/>
          <p14:tracePt t="59047" x="5124450" y="4819650"/>
          <p14:tracePt t="59056" x="5105400" y="4838700"/>
          <p14:tracePt t="59063" x="5080000" y="4857750"/>
          <p14:tracePt t="59078" x="5060950" y="4883150"/>
          <p14:tracePt t="59096" x="5041900" y="4895850"/>
          <p14:tracePt t="59112" x="5003800" y="4908550"/>
          <p14:tracePt t="59129" x="4933950" y="4940300"/>
          <p14:tracePt t="59145" x="4883150" y="4953000"/>
          <p14:tracePt t="59162" x="4845050" y="4965700"/>
          <p14:tracePt t="59179" x="4800600" y="4978400"/>
          <p14:tracePt t="59195" x="4768850" y="4991100"/>
          <p14:tracePt t="59212" x="4749800" y="4997450"/>
          <p14:tracePt t="59229" x="4692650" y="5010150"/>
          <p14:tracePt t="59245" x="4629150" y="5016500"/>
          <p14:tracePt t="59262" x="4591050" y="5022850"/>
          <p14:tracePt t="59279" x="4508500" y="5029200"/>
          <p14:tracePt t="59296" x="4413250" y="5016500"/>
          <p14:tracePt t="59312" x="4260850" y="4978400"/>
          <p14:tracePt t="59329" x="4083050" y="4940300"/>
          <p14:tracePt t="59346" x="3962400" y="4940300"/>
          <p14:tracePt t="59362" x="3886200" y="4940300"/>
          <p14:tracePt t="59379" x="3867150" y="4940300"/>
          <p14:tracePt t="59395" x="3867150" y="4946650"/>
          <p14:tracePt t="59412" x="3841750" y="4946650"/>
          <p14:tracePt t="59429" x="3822700" y="4953000"/>
          <p14:tracePt t="59446" x="3778250" y="4965700"/>
          <p14:tracePt t="59462" x="3714750" y="4984750"/>
          <p14:tracePt t="59462" x="3689350" y="4991100"/>
          <p14:tracePt t="59480" x="3670300" y="5003800"/>
          <p14:tracePt t="59497" x="3625850" y="5022850"/>
          <p14:tracePt t="59512" x="3606800" y="5029200"/>
          <p14:tracePt t="59551" x="3606800" y="5035550"/>
          <p14:tracePt t="59555" x="3594100" y="5041900"/>
          <p14:tracePt t="59599" x="3600450" y="5048250"/>
          <p14:tracePt t="59623" x="3613150" y="5048250"/>
          <p14:tracePt t="59631" x="3619500" y="5048250"/>
          <p14:tracePt t="59639" x="3651250" y="5054600"/>
          <p14:tracePt t="59646" x="3746500" y="5060950"/>
          <p14:tracePt t="59662" x="3981450" y="5060950"/>
          <p14:tracePt t="59680" x="4229100" y="5080000"/>
          <p14:tracePt t="59696" x="4565650" y="5092700"/>
          <p14:tracePt t="59713" x="4972050" y="5118100"/>
          <p14:tracePt t="59729" x="5175250" y="5143500"/>
          <p14:tracePt t="59746" x="5359400" y="5162550"/>
          <p14:tracePt t="59764" x="5619750" y="5175250"/>
          <p14:tracePt t="59780" x="5715000" y="5181600"/>
          <p14:tracePt t="59796" x="5822950" y="5162550"/>
          <p14:tracePt t="59813" x="5867400" y="5149850"/>
          <p14:tracePt t="59829" x="5969000" y="5143500"/>
          <p14:tracePt t="59846" x="6146800" y="5137150"/>
          <p14:tracePt t="59846" x="6191250" y="5143500"/>
          <p14:tracePt t="59864" x="6261100" y="5143500"/>
          <p14:tracePt t="59880" x="6299200" y="5143500"/>
          <p14:tracePt t="59896" x="6337300" y="5143500"/>
          <p14:tracePt t="59913" x="6381750" y="5143500"/>
          <p14:tracePt t="59930" x="6419850" y="5149850"/>
          <p14:tracePt t="59946" x="6457950" y="5149850"/>
          <p14:tracePt t="59963" x="6477000" y="5149850"/>
          <p14:tracePt t="59980" x="6483350" y="5149850"/>
          <p14:tracePt t="59996" x="6483350" y="5143500"/>
          <p14:tracePt t="60013" x="6496050" y="5137150"/>
          <p14:tracePt t="60030" x="6508750" y="5130800"/>
          <p14:tracePt t="60047" x="6546850" y="5111750"/>
          <p14:tracePt t="60064" x="6559550" y="5105400"/>
          <p14:tracePt t="60080" x="6565900" y="5092700"/>
          <p14:tracePt t="60097" x="6591300" y="5073650"/>
          <p14:tracePt t="60113" x="6610350" y="5060950"/>
          <p14:tracePt t="60130" x="6623050" y="5048250"/>
          <p14:tracePt t="60148" x="6629400" y="5041900"/>
          <p14:tracePt t="60164" x="6629400" y="5035550"/>
          <p14:tracePt t="60180" x="6635750" y="5029200"/>
          <p14:tracePt t="60197" x="6654800" y="5022850"/>
          <p14:tracePt t="60214" x="6654800" y="5016500"/>
          <p14:tracePt t="60303" x="6667500" y="5010150"/>
          <p14:tracePt t="60405" x="6661150" y="5016500"/>
          <p14:tracePt t="60415" x="6648450" y="5022850"/>
          <p14:tracePt t="60423" x="6642100" y="5029200"/>
          <p14:tracePt t="60440" x="6623050" y="5041900"/>
          <p14:tracePt t="60441" x="6591300" y="5054600"/>
          <p14:tracePt t="60447" x="6521450" y="5080000"/>
          <p14:tracePt t="60464" x="6432550" y="5092700"/>
          <p14:tracePt t="60481" x="6362700" y="5099050"/>
          <p14:tracePt t="60498" x="6064250" y="5130800"/>
          <p14:tracePt t="60514" x="5892800" y="5149850"/>
          <p14:tracePt t="60531" x="5594350" y="5194300"/>
          <p14:tracePt t="60547" x="5448300" y="5226050"/>
          <p14:tracePt t="60564" x="5308600" y="5245100"/>
          <p14:tracePt t="60581" x="5156200" y="5251450"/>
          <p14:tracePt t="60598" x="4978400" y="5251450"/>
          <p14:tracePt t="60614" x="4806950" y="5238750"/>
          <p14:tracePt t="60614" x="4654550" y="5232400"/>
          <p14:tracePt t="60631" x="4552950" y="5226050"/>
          <p14:tracePt t="60648" x="4527550" y="5226050"/>
          <p14:tracePt t="60665" x="4521200" y="5226050"/>
          <p14:tracePt t="60703" x="4514850" y="5226050"/>
          <p14:tracePt t="60709" x="4502150" y="5226050"/>
          <p14:tracePt t="60716" x="4432300" y="5207000"/>
          <p14:tracePt t="60731" x="4375150" y="5194300"/>
          <p14:tracePt t="60748" x="4318000" y="5187950"/>
          <p14:tracePt t="60764" x="4279900" y="5187950"/>
          <p14:tracePt t="60902" x="4273550" y="5187950"/>
          <p14:tracePt t="60927" x="4267200" y="5181600"/>
          <p14:tracePt t="60941" x="4248150" y="5181600"/>
          <p14:tracePt t="60943" x="4191000" y="5168900"/>
          <p14:tracePt t="60950" x="4044950" y="5118100"/>
          <p14:tracePt t="60965" x="3867150" y="5060950"/>
          <p14:tracePt t="60982" x="3721100" y="5022850"/>
          <p14:tracePt t="60998" x="3638550" y="4991100"/>
          <p14:tracePt t="61039" x="3632200" y="4984750"/>
          <p14:tracePt t="61055" x="3625850" y="4972050"/>
          <p14:tracePt t="61074" x="3625850" y="4965700"/>
          <p14:tracePt t="61082" x="3619500" y="4953000"/>
          <p14:tracePt t="61082" x="3619500" y="4946650"/>
          <p14:tracePt t="61098" x="3619500" y="4927600"/>
          <p14:tracePt t="61115" x="3625850" y="4914900"/>
          <p14:tracePt t="61132" x="3625850" y="4908550"/>
          <p14:tracePt t="61148" x="3638550" y="4908550"/>
          <p14:tracePt t="61166" x="3663950" y="4889500"/>
          <p14:tracePt t="61182" x="3727450" y="4883150"/>
          <p14:tracePt t="61199" x="3968750" y="4889500"/>
          <p14:tracePt t="61216" x="4222750" y="4895850"/>
          <p14:tracePt t="61232" x="4565650" y="4883150"/>
          <p14:tracePt t="61249" x="4806950" y="4864100"/>
          <p14:tracePt t="61265" x="5149850" y="4864100"/>
          <p14:tracePt t="61282" x="5251450" y="4864100"/>
          <p14:tracePt t="61299" x="5524500" y="4883150"/>
          <p14:tracePt t="61315" x="5613400" y="4883150"/>
          <p14:tracePt t="61332" x="5645150" y="4883150"/>
          <p14:tracePt t="61349" x="5657850" y="4883150"/>
          <p14:tracePt t="61365" x="5670550" y="4883150"/>
          <p14:tracePt t="61407" x="5676900" y="4883150"/>
          <p14:tracePt t="61423" x="5683250" y="4883150"/>
          <p14:tracePt t="61432" x="5689600" y="4883150"/>
          <p14:tracePt t="61439" x="5734050" y="4883150"/>
          <p14:tracePt t="61449" x="5784850" y="4876800"/>
          <p14:tracePt t="61465" x="5861050" y="4870450"/>
          <p14:tracePt t="61482" x="5892800" y="4870450"/>
          <p14:tracePt t="61499" x="6038850" y="4851400"/>
          <p14:tracePt t="61516" x="6064250" y="4845050"/>
          <p14:tracePt t="61532" x="6096000" y="4838700"/>
          <p14:tracePt t="61549" x="6121400" y="4832350"/>
          <p14:tracePt t="61566" x="6178550" y="4826000"/>
          <p14:tracePt t="61582" x="6267450" y="4826000"/>
          <p14:tracePt t="61600" x="6388100" y="4819650"/>
          <p14:tracePt t="61616" x="6407150" y="4813300"/>
          <p14:tracePt t="61633" x="6426200" y="4806950"/>
          <p14:tracePt t="61649" x="6432550" y="4806950"/>
          <p14:tracePt t="61666" x="6489700" y="4806950"/>
          <p14:tracePt t="61684" x="6508750" y="4806950"/>
          <p14:tracePt t="61699" x="6553200" y="4806950"/>
          <p14:tracePt t="61716" x="6642100" y="4794250"/>
          <p14:tracePt t="61733" x="6648450" y="4794250"/>
          <p14:tracePt t="61767" x="6661150" y="4787900"/>
          <p14:tracePt t="61768" x="6661150" y="4781550"/>
          <p14:tracePt t="61783" x="6673850" y="4775200"/>
          <p14:tracePt t="61800" x="6673850" y="4768850"/>
          <p14:tracePt t="61839" x="6680200" y="4756150"/>
          <p14:tracePt t="61847" x="6692900" y="4749800"/>
          <p14:tracePt t="61855" x="6705600" y="4737100"/>
          <p14:tracePt t="61866" x="6724650" y="4718050"/>
          <p14:tracePt t="61883" x="6731000" y="4711700"/>
          <p14:tracePt t="61900" x="6737350" y="4699000"/>
          <p14:tracePt t="62023" x="6724650" y="4718050"/>
          <p14:tracePt t="62031" x="6686550" y="4743450"/>
          <p14:tracePt t="62050" x="6654800" y="4762500"/>
          <p14:tracePt t="62050" x="6597650" y="4806950"/>
          <p14:tracePt t="62067" x="6572250" y="4832350"/>
          <p14:tracePt t="62083" x="6572250" y="4845050"/>
          <p14:tracePt t="62100" x="6559550" y="4876800"/>
          <p14:tracePt t="62117" x="6553200" y="4883150"/>
          <p14:tracePt t="62133" x="6553200" y="4902200"/>
          <p14:tracePt t="62150" x="6553200" y="4927600"/>
          <p14:tracePt t="62150" x="6553200" y="4940300"/>
          <p14:tracePt t="62168" x="6553200" y="4953000"/>
          <p14:tracePt t="62184" x="6553200" y="4959350"/>
          <p14:tracePt t="62200" x="6553200" y="4965700"/>
          <p14:tracePt t="62239" x="6565900" y="4972050"/>
          <p14:tracePt t="62247" x="6578600" y="4991100"/>
          <p14:tracePt t="62255" x="6591300" y="5003800"/>
          <p14:tracePt t="62267" x="6623050" y="5010150"/>
          <p14:tracePt t="62283" x="6623050" y="5016500"/>
          <p14:tracePt t="62300" x="6654800" y="5029200"/>
          <p14:tracePt t="62317" x="6699250" y="5035550"/>
          <p14:tracePt t="62317" x="6705600" y="5035550"/>
          <p14:tracePt t="62335" x="6724650" y="5041900"/>
          <p14:tracePt t="62350" x="6877050" y="5067300"/>
          <p14:tracePt t="62368" x="7188200" y="5111750"/>
          <p14:tracePt t="62384" x="7308850" y="5124450"/>
          <p14:tracePt t="62401" x="7353300" y="5124450"/>
          <p14:tracePt t="62417" x="7372350" y="5118100"/>
          <p14:tracePt t="62435" x="7385050" y="5105400"/>
          <p14:tracePt t="62451" x="7391400" y="5080000"/>
          <p14:tracePt t="62467" x="7404100" y="5067300"/>
          <p14:tracePt t="62484" x="7410450" y="5041900"/>
          <p14:tracePt t="62501" x="7410450" y="5035550"/>
          <p14:tracePt t="62517" x="7410450" y="4991100"/>
          <p14:tracePt t="62534" x="7397750" y="4946650"/>
          <p14:tracePt t="62551" x="7366000" y="4876800"/>
          <p14:tracePt t="62568" x="7359650" y="4857750"/>
          <p14:tracePt t="62584" x="7353300" y="4832350"/>
          <p14:tracePt t="62601" x="7346950" y="4826000"/>
          <p14:tracePt t="62617" x="7334250" y="4819650"/>
          <p14:tracePt t="62655" x="7327900" y="4819650"/>
          <p14:tracePt t="62656" x="7321550" y="4806950"/>
          <p14:tracePt t="62667" x="7283450" y="4800600"/>
          <p14:tracePt t="62684" x="7232650" y="4794250"/>
          <p14:tracePt t="62702" x="7188200" y="4781550"/>
          <p14:tracePt t="62718" x="7131050" y="4775200"/>
          <p14:tracePt t="62734" x="7016750" y="4762500"/>
          <p14:tracePt t="62752" x="6940550" y="4737100"/>
          <p14:tracePt t="62768" x="6915150" y="4724400"/>
          <p14:tracePt t="62785" x="6908800" y="4724400"/>
          <p14:tracePt t="62839" x="6902450" y="4724400"/>
          <p14:tracePt t="62855" x="6883400" y="4724400"/>
          <p14:tracePt t="62863" x="6877050" y="4724400"/>
          <p14:tracePt t="62877" x="6858000" y="4724400"/>
          <p14:tracePt t="62877" x="6838950" y="4724400"/>
          <p14:tracePt t="62884" x="6794500" y="4718050"/>
          <p14:tracePt t="62901" x="6775450" y="4718050"/>
          <p14:tracePt t="62918" x="6769100" y="4718050"/>
          <p14:tracePt t="62935" x="6737350" y="4730750"/>
          <p14:tracePt t="62952" x="6718300" y="4737100"/>
          <p14:tracePt t="62968" x="6686550" y="4749800"/>
          <p14:tracePt t="62985" x="6648450" y="4762500"/>
          <p14:tracePt t="63002" x="6629400" y="4787900"/>
          <p14:tracePt t="63018" x="6610350" y="4813300"/>
          <p14:tracePt t="63035" x="6597650" y="4838700"/>
          <p14:tracePt t="63052" x="6597650" y="4857750"/>
          <p14:tracePt t="63068" x="6591300" y="4870450"/>
          <p14:tracePt t="63085" x="6591300" y="4895850"/>
          <p14:tracePt t="63102" x="6591300" y="4914900"/>
          <p14:tracePt t="63118" x="6591300" y="4933950"/>
          <p14:tracePt t="63136" x="6591300" y="4940300"/>
          <p14:tracePt t="63183" x="6597650" y="4940300"/>
          <p14:tracePt t="63191" x="6610350" y="4946650"/>
          <p14:tracePt t="63201" x="6623050" y="4959350"/>
          <p14:tracePt t="63202" x="6692900" y="4978400"/>
          <p14:tracePt t="63218" x="6781800" y="4991100"/>
          <p14:tracePt t="63235" x="6851650" y="5003800"/>
          <p14:tracePt t="63252" x="6927850" y="5010150"/>
          <p14:tracePt t="63269" x="6953250" y="5010150"/>
          <p14:tracePt t="63285" x="7010400" y="4991100"/>
          <p14:tracePt t="63302" x="7048500" y="4972050"/>
          <p14:tracePt t="63319" x="7137400" y="4940300"/>
          <p14:tracePt t="63337" x="7226300" y="4883150"/>
          <p14:tracePt t="63352" x="7283450" y="4845050"/>
          <p14:tracePt t="63369" x="7334250" y="4775200"/>
          <p14:tracePt t="63385" x="7346950" y="4737100"/>
          <p14:tracePt t="63402" x="7353300" y="4718050"/>
          <p14:tracePt t="63418" x="7353300" y="4673600"/>
          <p14:tracePt t="63435" x="7353300" y="4654550"/>
          <p14:tracePt t="63452" x="7353300" y="4641850"/>
          <p14:tracePt t="63468" x="7353300" y="4629150"/>
          <p14:tracePt t="63485" x="7334250" y="4603750"/>
          <p14:tracePt t="63502" x="7302500" y="4578350"/>
          <p14:tracePt t="63518" x="7264400" y="4546600"/>
          <p14:tracePt t="63535" x="7219950" y="4521200"/>
          <p14:tracePt t="63552" x="7181850" y="4508500"/>
          <p14:tracePt t="63569" x="7162800" y="4508500"/>
          <p14:tracePt t="63587" x="7131050" y="4502150"/>
          <p14:tracePt t="63603" x="7105650" y="4495800"/>
          <p14:tracePt t="63619" x="7067550" y="4495800"/>
          <p14:tracePt t="63636" x="6997700" y="4502150"/>
          <p14:tracePt t="63652" x="6934200" y="4514850"/>
          <p14:tracePt t="63669" x="6864350" y="4533900"/>
          <p14:tracePt t="63686" x="6788150" y="4552950"/>
          <p14:tracePt t="63686" x="6756400" y="4565650"/>
          <p14:tracePt t="63704" x="6711950" y="4572000"/>
          <p14:tracePt t="63720" x="6692900" y="4584700"/>
          <p14:tracePt t="63736" x="6680200" y="4584700"/>
          <p14:tracePt t="63753" x="6673850" y="4591050"/>
          <p14:tracePt t="63769" x="6654800" y="4603750"/>
          <p14:tracePt t="63786" x="6635750" y="4635500"/>
          <p14:tracePt t="63803" x="6616700" y="4679950"/>
          <p14:tracePt t="63820" x="6604000" y="4711700"/>
          <p14:tracePt t="63836" x="6597650" y="4730750"/>
          <p14:tracePt t="63853" x="6597650" y="4762500"/>
          <p14:tracePt t="63869" x="6597650" y="4794250"/>
          <p14:tracePt t="63886" x="6597650" y="4845050"/>
          <p14:tracePt t="63903" x="6623050" y="4883150"/>
          <p14:tracePt t="63920" x="6635750" y="4908550"/>
          <p14:tracePt t="63936" x="6667500" y="4933950"/>
          <p14:tracePt t="63953" x="6699250" y="4959350"/>
          <p14:tracePt t="63970" x="6718300" y="4978400"/>
          <p14:tracePt t="63986" x="6731000" y="4978400"/>
          <p14:tracePt t="64003" x="6743700" y="4978400"/>
          <p14:tracePt t="64020" x="6756400" y="4978400"/>
          <p14:tracePt t="64036" x="6775450" y="4984750"/>
          <p14:tracePt t="64053" x="6864350" y="5010150"/>
          <p14:tracePt t="64070" x="6921500" y="5016500"/>
          <p14:tracePt t="64088" x="7073900" y="5029200"/>
          <p14:tracePt t="64103" x="7131050" y="5029200"/>
          <p14:tracePt t="64120" x="7194550" y="5029200"/>
          <p14:tracePt t="64137" x="7226300" y="5029200"/>
          <p14:tracePt t="64153" x="7239000" y="5010150"/>
          <p14:tracePt t="64170" x="7258050" y="4991100"/>
          <p14:tracePt t="64187" x="7283450" y="4946650"/>
          <p14:tracePt t="64204" x="7296150" y="4927600"/>
          <p14:tracePt t="64220" x="7302500" y="4895850"/>
          <p14:tracePt t="64238" x="7315200" y="4857750"/>
          <p14:tracePt t="64253" x="7321550" y="4838700"/>
          <p14:tracePt t="64270" x="7321550" y="4806950"/>
          <p14:tracePt t="64288" x="7327900" y="4749800"/>
          <p14:tracePt t="64304" x="7302500" y="4673600"/>
          <p14:tracePt t="64320" x="7270750" y="4629150"/>
          <p14:tracePt t="64337" x="7239000" y="4591050"/>
          <p14:tracePt t="64354" x="7213600" y="4572000"/>
          <p14:tracePt t="64370" x="7200900" y="4565650"/>
          <p14:tracePt t="64387" x="7188200" y="4565650"/>
          <p14:tracePt t="64404" x="7181850" y="4565650"/>
          <p14:tracePt t="64420" x="7137400" y="4565650"/>
          <p14:tracePt t="64437" x="7061200" y="4565650"/>
          <p14:tracePt t="64454" x="6959600" y="4578350"/>
          <p14:tracePt t="64470" x="6838950" y="4591050"/>
          <p14:tracePt t="64487" x="6673850" y="4648200"/>
          <p14:tracePt t="64505" x="6616700" y="4673600"/>
          <p14:tracePt t="64521" x="6553200" y="4718050"/>
          <p14:tracePt t="64537" x="6540500" y="4730750"/>
          <p14:tracePt t="64554" x="6502400" y="4762500"/>
          <p14:tracePt t="64571" x="6477000" y="4781550"/>
          <p14:tracePt t="64587" x="6457950" y="4826000"/>
          <p14:tracePt t="64604" x="6451600" y="4864100"/>
          <p14:tracePt t="64621" x="6451600" y="4921250"/>
          <p14:tracePt t="64638" x="6451600" y="4965700"/>
          <p14:tracePt t="64654" x="6464300" y="5060950"/>
          <p14:tracePt t="64671" x="6464300" y="5073650"/>
          <p14:tracePt t="64687" x="6483350" y="5124450"/>
          <p14:tracePt t="64704" x="6508750" y="5156200"/>
          <p14:tracePt t="64722" x="6540500" y="5187950"/>
          <p14:tracePt t="64738" x="6578600" y="5213350"/>
          <p14:tracePt t="64754" x="6623050" y="5226050"/>
          <p14:tracePt t="64770" x="6635750" y="5232400"/>
          <p14:tracePt t="64787" x="6667500" y="5232400"/>
          <p14:tracePt t="64804" x="6699250" y="5238750"/>
          <p14:tracePt t="64821" x="6788150" y="5238750"/>
          <p14:tracePt t="64838" x="7016750" y="5219700"/>
          <p14:tracePt t="64855" x="7150100" y="5200650"/>
          <p14:tracePt t="64871" x="7239000" y="5162550"/>
          <p14:tracePt t="64888" x="7283450" y="5156200"/>
          <p14:tracePt t="64905" x="7327900" y="5124450"/>
          <p14:tracePt t="64921" x="7346950" y="5111750"/>
          <p14:tracePt t="64938" x="7346950" y="5099050"/>
          <p14:tracePt t="64955" x="7366000" y="5060950"/>
          <p14:tracePt t="64971" x="7378700" y="5016500"/>
          <p14:tracePt t="64988" x="7378700" y="4959350"/>
          <p14:tracePt t="65005" x="7378700" y="4921250"/>
          <p14:tracePt t="65021" x="7378700" y="4883150"/>
          <p14:tracePt t="65038" x="7378700" y="4851400"/>
          <p14:tracePt t="65038" x="7378700" y="4845050"/>
          <p14:tracePt t="65056" x="7378700" y="4819650"/>
          <p14:tracePt t="65072" x="7372350" y="4806950"/>
          <p14:tracePt t="65088" x="7372350" y="4800600"/>
          <p14:tracePt t="65105" x="7346950" y="4781550"/>
          <p14:tracePt t="65122" x="7327900" y="4768850"/>
          <p14:tracePt t="65138" x="7302500" y="4749800"/>
          <p14:tracePt t="65155" x="7277100" y="4743450"/>
          <p14:tracePt t="65172" x="7264400" y="4743450"/>
          <p14:tracePt t="65189" x="7239000" y="4737100"/>
          <p14:tracePt t="65205" x="7226300" y="4730750"/>
          <p14:tracePt t="65222" x="7219950" y="4730750"/>
          <p14:tracePt t="65239" x="7200900" y="4730750"/>
          <p14:tracePt t="65255" x="7112000" y="4705350"/>
          <p14:tracePt t="65273" x="7035800" y="4679950"/>
          <p14:tracePt t="65288" x="6953250" y="4667250"/>
          <p14:tracePt t="65305" x="6940550" y="4667250"/>
          <p14:tracePt t="65628" x="0" y="0"/>
        </p14:tracePtLst>
        <p14:tracePtLst>
          <p14:tracePt t="84957" x="2755900" y="5816600"/>
          <p14:tracePt t="84975" x="2749550" y="5816600"/>
          <p14:tracePt t="84999" x="2736850" y="5816600"/>
          <p14:tracePt t="85007" x="2730500" y="5816600"/>
          <p14:tracePt t="85015" x="2711450" y="5816600"/>
          <p14:tracePt t="85031" x="2641600" y="5810250"/>
          <p14:tracePt t="85039" x="2533650" y="5810250"/>
          <p14:tracePt t="85063" x="2451100" y="5803900"/>
          <p14:tracePt t="85072" x="2355850" y="5803900"/>
          <p14:tracePt t="85105" x="2165350" y="5797550"/>
          <p14:tracePt t="85111" x="2076450" y="5797550"/>
          <p14:tracePt t="85122" x="1993900" y="5803900"/>
          <p14:tracePt t="85143" x="1943100" y="5803900"/>
          <p14:tracePt t="85155" x="1885950" y="5810250"/>
          <p14:tracePt t="85175" x="1822450" y="5810250"/>
          <p14:tracePt t="85189" x="1771650" y="5816600"/>
          <p14:tracePt t="85207" x="1739900" y="5822950"/>
          <p14:tracePt t="85231" x="1720850" y="5829300"/>
          <p14:tracePt t="85247" x="1689100" y="5835650"/>
          <p14:tracePt t="85263" x="1651000" y="5848350"/>
          <p14:tracePt t="85279" x="1511300" y="5861050"/>
          <p14:tracePt t="85295" x="1397000" y="5873750"/>
          <p14:tracePt t="85311" x="1308100" y="5899150"/>
          <p14:tracePt t="85327" x="1231900" y="5924550"/>
          <p14:tracePt t="85343" x="1168400" y="5949950"/>
          <p14:tracePt t="85359" x="1136650" y="5956300"/>
          <p14:tracePt t="85372" x="1073150" y="5975350"/>
          <p14:tracePt t="85391" x="1041400" y="5981700"/>
          <p14:tracePt t="85407" x="1009650" y="5988050"/>
          <p14:tracePt t="85423" x="958850" y="6007100"/>
          <p14:tracePt t="85439" x="933450" y="6013450"/>
          <p14:tracePt t="85456" x="889000" y="6032500"/>
          <p14:tracePt t="85473" x="838200" y="6051550"/>
          <p14:tracePt t="85489" x="787400" y="6064250"/>
          <p14:tracePt t="85507" x="736600" y="6076950"/>
          <p14:tracePt t="85523" x="673100" y="6096000"/>
          <p14:tracePt t="85539" x="622300" y="6115050"/>
          <p14:tracePt t="85556" x="590550" y="6134100"/>
          <p14:tracePt t="85573" x="552450" y="6165850"/>
          <p14:tracePt t="85589" x="520700" y="6184900"/>
          <p14:tracePt t="85606" x="495300" y="6210300"/>
          <p14:tracePt t="85623" x="482600" y="6273800"/>
          <p14:tracePt t="85640" x="469900" y="6318250"/>
          <p14:tracePt t="85656" x="450850" y="6407150"/>
          <p14:tracePt t="85673" x="444500" y="6451600"/>
          <p14:tracePt t="85690" x="444500" y="6496050"/>
          <p14:tracePt t="85706" x="444500" y="6534150"/>
          <p14:tracePt t="85723" x="457200" y="6572250"/>
          <p14:tracePt t="85740" x="488950" y="6616700"/>
          <p14:tracePt t="85756" x="539750" y="6667500"/>
          <p14:tracePt t="85773" x="660400" y="6762750"/>
          <p14:tracePt t="85790" x="793750" y="6832600"/>
          <p14:tracePt t="85807" x="838200" y="6851650"/>
          <p14:tracePt t="85823" x="996950" y="6851650"/>
          <p14:tracePt t="85840" x="1123950" y="6851650"/>
          <p14:tracePt t="85856" x="1276350" y="6851650"/>
          <p14:tracePt t="85873" x="1581150" y="6851650"/>
          <p14:tracePt t="85891" x="1733550" y="6851650"/>
          <p14:tracePt t="85907" x="1841500" y="6838950"/>
          <p14:tracePt t="85923" x="1968500" y="6826250"/>
          <p14:tracePt t="85940" x="2057400" y="6819900"/>
          <p14:tracePt t="85957" x="2184400" y="6794500"/>
          <p14:tracePt t="85973" x="2266950" y="6769100"/>
          <p14:tracePt t="85990" x="2393950" y="6756400"/>
          <p14:tracePt t="86007" x="2482850" y="6750050"/>
          <p14:tracePt t="86024" x="2679700" y="6731000"/>
          <p14:tracePt t="86041" x="2819400" y="6724650"/>
          <p14:tracePt t="86057" x="2933700" y="6705600"/>
          <p14:tracePt t="86074" x="3054350" y="6699250"/>
          <p14:tracePt t="86090" x="3143250" y="6680200"/>
          <p14:tracePt t="86107" x="3295650" y="6673850"/>
          <p14:tracePt t="86124" x="3397250" y="6673850"/>
          <p14:tracePt t="86141" x="3505200" y="6673850"/>
          <p14:tracePt t="86157" x="3613150" y="6673850"/>
          <p14:tracePt t="86174" x="3784600" y="6661150"/>
          <p14:tracePt t="86192" x="3822700" y="6654800"/>
          <p14:tracePt t="86207" x="3854450" y="6654800"/>
          <p14:tracePt t="86224" x="3911600" y="6654800"/>
          <p14:tracePt t="86240" x="3994150" y="6667500"/>
          <p14:tracePt t="86257" x="4222750" y="6673850"/>
          <p14:tracePt t="86274" x="4318000" y="6673850"/>
          <p14:tracePt t="86291" x="4445000" y="6673850"/>
          <p14:tracePt t="86307" x="4559300" y="6673850"/>
          <p14:tracePt t="86324" x="4648200" y="6673850"/>
          <p14:tracePt t="86340" x="4832350" y="6686550"/>
          <p14:tracePt t="86357" x="4965700" y="6692900"/>
          <p14:tracePt t="86374" x="5181600" y="6692900"/>
          <p14:tracePt t="86391" x="5276850" y="6692900"/>
          <p14:tracePt t="86408" x="5384800" y="6692900"/>
          <p14:tracePt t="86424" x="5530850" y="6686550"/>
          <p14:tracePt t="86441" x="5588000" y="6686550"/>
          <p14:tracePt t="86458" x="5664200" y="6673850"/>
          <p14:tracePt t="86474" x="5765800" y="6667500"/>
          <p14:tracePt t="86491" x="5943600" y="6648450"/>
          <p14:tracePt t="86508" x="6070600" y="6635750"/>
          <p14:tracePt t="86525" x="6235700" y="6623050"/>
          <p14:tracePt t="86541" x="6375400" y="6616700"/>
          <p14:tracePt t="86558" x="6572250" y="6610350"/>
          <p14:tracePt t="86575" x="6927850" y="6584950"/>
          <p14:tracePt t="86591" x="7131050" y="6578600"/>
          <p14:tracePt t="86608" x="7359650" y="6565900"/>
          <p14:tracePt t="86624" x="7461250" y="6553200"/>
          <p14:tracePt t="86641" x="7575550" y="6546850"/>
          <p14:tracePt t="86658" x="7778750" y="6534150"/>
          <p14:tracePt t="86674" x="7886700" y="6527800"/>
          <p14:tracePt t="86692" x="8032750" y="6508750"/>
          <p14:tracePt t="86708" x="8153400" y="6502400"/>
          <p14:tracePt t="86725" x="8255000" y="6496050"/>
          <p14:tracePt t="86741" x="8356600" y="6477000"/>
          <p14:tracePt t="86741" x="8458200" y="6477000"/>
          <p14:tracePt t="86759" x="8578850" y="6477000"/>
          <p14:tracePt t="86775" x="8680450" y="6470650"/>
          <p14:tracePt t="86791" x="8743950" y="6464300"/>
          <p14:tracePt t="86808" x="8794750" y="6445250"/>
          <p14:tracePt t="86825" x="8851900" y="6426200"/>
          <p14:tracePt t="86842" x="8890000" y="6419850"/>
          <p14:tracePt t="86858" x="8934450" y="6407150"/>
          <p14:tracePt t="86875" x="8991600" y="6394450"/>
          <p14:tracePt t="86891" x="9017000" y="6388100"/>
          <p14:tracePt t="86908" x="9017000" y="6381750"/>
          <p14:tracePt t="87023" x="8966200" y="6388100"/>
          <p14:tracePt t="87034" x="8921750" y="6400800"/>
          <p14:tracePt t="87039" x="8883650" y="6407150"/>
          <p14:tracePt t="87058" x="8731250" y="6419850"/>
          <p14:tracePt t="87060" x="8566150" y="6451600"/>
          <p14:tracePt t="87075" x="8388350" y="6464300"/>
          <p14:tracePt t="87091" x="8204200" y="6477000"/>
          <p14:tracePt t="87108" x="8032750" y="6470650"/>
          <p14:tracePt t="87125" x="7835900" y="6451600"/>
          <p14:tracePt t="87142" x="7435850" y="6407150"/>
          <p14:tracePt t="87159" x="7156450" y="6388100"/>
          <p14:tracePt t="87175" x="6883400" y="6375400"/>
          <p14:tracePt t="87192" x="6394450" y="6381750"/>
          <p14:tracePt t="87209" x="5956300" y="6381750"/>
          <p14:tracePt t="87226" x="5683250" y="6381750"/>
          <p14:tracePt t="87242" x="5441950" y="6381750"/>
          <p14:tracePt t="87259" x="5219700" y="6381750"/>
          <p14:tracePt t="87275" x="5035550" y="6394450"/>
          <p14:tracePt t="87292" x="4610100" y="6426200"/>
          <p14:tracePt t="87309" x="4375150" y="6432550"/>
          <p14:tracePt t="87326" x="4095750" y="6445250"/>
          <p14:tracePt t="87342" x="3746500" y="6445250"/>
          <p14:tracePt t="87359" x="3594100" y="6445250"/>
          <p14:tracePt t="87376" x="3441700" y="6445250"/>
          <p14:tracePt t="87393" x="3130550" y="6445250"/>
          <p14:tracePt t="87409" x="2863850" y="6419850"/>
          <p14:tracePt t="87426" x="2667000" y="6400800"/>
          <p14:tracePt t="87442" x="2482850" y="6394450"/>
          <p14:tracePt t="87459" x="2343150" y="6381750"/>
          <p14:tracePt t="87476" x="2254250" y="6381750"/>
          <p14:tracePt t="87493" x="2082800" y="6388100"/>
          <p14:tracePt t="87509" x="1987550" y="6394450"/>
          <p14:tracePt t="87526" x="1847850" y="6400800"/>
          <p14:tracePt t="87543" x="1733550" y="6400800"/>
          <p14:tracePt t="87559" x="1638300" y="6400800"/>
          <p14:tracePt t="87576" x="1549400" y="6400800"/>
          <p14:tracePt t="87593" x="1409700" y="6407150"/>
          <p14:tracePt t="87609" x="1327150" y="6419850"/>
          <p14:tracePt t="87626" x="1263650" y="6426200"/>
          <p14:tracePt t="87643" x="1187450" y="6426200"/>
          <p14:tracePt t="87660" x="1130300" y="6426200"/>
          <p14:tracePt t="87676" x="1073150" y="6432550"/>
          <p14:tracePt t="87693" x="1009650" y="6432550"/>
          <p14:tracePt t="87709" x="863600" y="6432550"/>
          <p14:tracePt t="87709" x="806450" y="6432550"/>
          <p14:tracePt t="87727" x="717550" y="6432550"/>
          <p14:tracePt t="87743" x="628650" y="6432550"/>
          <p14:tracePt t="87760" x="546100" y="6432550"/>
          <p14:tracePt t="87776" x="444500" y="6432550"/>
          <p14:tracePt t="87793" x="361950" y="6438900"/>
          <p14:tracePt t="87811" x="317500" y="6438900"/>
          <p14:tracePt t="87826" x="292100" y="6451600"/>
          <p14:tracePt t="87843" x="254000" y="6451600"/>
          <p14:tracePt t="87860" x="228600" y="6457950"/>
          <p14:tracePt t="87877" x="228600" y="6464300"/>
          <p14:tracePt t="87893" x="215900" y="6470650"/>
          <p14:tracePt t="87911" x="215900" y="6477000"/>
          <p14:tracePt t="87927" x="222250" y="6496050"/>
          <p14:tracePt t="87943" x="247650" y="6521450"/>
          <p14:tracePt t="87960" x="311150" y="6559550"/>
          <p14:tracePt t="87977" x="425450" y="6629400"/>
          <p14:tracePt t="87994" x="609600" y="6724650"/>
          <p14:tracePt t="88010" x="933450" y="6845300"/>
          <p14:tracePt t="88027" x="1244600" y="6851650"/>
          <p14:tracePt t="88044" x="1549400" y="6851650"/>
          <p14:tracePt t="88060" x="1879600" y="6851650"/>
          <p14:tracePt t="88077" x="2171700" y="6851650"/>
          <p14:tracePt t="88094" x="2343150" y="6851650"/>
          <p14:tracePt t="88110" x="2876550" y="6813550"/>
          <p14:tracePt t="88127" x="3270250" y="6781800"/>
          <p14:tracePt t="88144" x="3752850" y="6731000"/>
          <p14:tracePt t="88160" x="4248150" y="6705600"/>
          <p14:tracePt t="88177" x="4559300" y="6705600"/>
          <p14:tracePt t="88193" x="5187950" y="6673850"/>
          <p14:tracePt t="88211" x="5492750" y="6673850"/>
          <p14:tracePt t="88228" x="5689600" y="6673850"/>
          <p14:tracePt t="88245" x="5854700" y="6661150"/>
          <p14:tracePt t="88262" x="6013450" y="6642100"/>
          <p14:tracePt t="88278" x="6191250" y="6597650"/>
          <p14:tracePt t="88295" x="6521450" y="6540500"/>
          <p14:tracePt t="88312" x="6629400" y="6534150"/>
          <p14:tracePt t="88328" x="6718300" y="6521450"/>
          <p14:tracePt t="88345" x="6819900" y="6521450"/>
          <p14:tracePt t="88362" x="7023100" y="6515100"/>
          <p14:tracePt t="88378" x="7131050" y="6508750"/>
          <p14:tracePt t="88395" x="7200900" y="6489700"/>
          <p14:tracePt t="88412" x="7423150" y="6445250"/>
          <p14:tracePt t="88429" x="7543800" y="6426200"/>
          <p14:tracePt t="88445" x="7804150" y="6413500"/>
          <p14:tracePt t="88462" x="8045450" y="6419850"/>
          <p14:tracePt t="88479" x="8382000" y="6438900"/>
          <p14:tracePt t="88496" x="8534400" y="6445250"/>
          <p14:tracePt t="88512" x="8661400" y="6445250"/>
          <p14:tracePt t="88529" x="8724900" y="6445250"/>
          <p14:tracePt t="88546" x="8788400" y="6438900"/>
          <p14:tracePt t="88562" x="8807450" y="6438900"/>
          <p14:tracePt t="88579" x="8832850" y="6438900"/>
          <p14:tracePt t="88595" x="8858250" y="6438900"/>
          <p14:tracePt t="88612" x="8902700" y="6426200"/>
          <p14:tracePt t="88629" x="8934450" y="6407150"/>
          <p14:tracePt t="88645" x="8940800" y="6400800"/>
          <p14:tracePt t="88663" x="8991600" y="6381750"/>
          <p14:tracePt t="88679" x="9061450" y="6337300"/>
          <p14:tracePt t="88696" x="9086850" y="6324600"/>
          <p14:tracePt t="88712" x="9099550" y="6318250"/>
          <p14:tracePt t="88751" x="9099550" y="6305550"/>
          <p14:tracePt t="88752" x="9055100" y="6286500"/>
          <p14:tracePt t="88762" x="8940800" y="6235700"/>
          <p14:tracePt t="88779" x="8775700" y="6191250"/>
          <p14:tracePt t="88796" x="8693150" y="6178550"/>
          <p14:tracePt t="88813" x="8604250" y="6159500"/>
          <p14:tracePt t="88829" x="8464550" y="6153150"/>
          <p14:tracePt t="88846" x="8318500" y="6146800"/>
          <p14:tracePt t="88862" x="8178800" y="6146800"/>
          <p14:tracePt t="88862" x="8083550" y="6146800"/>
          <p14:tracePt t="88880" x="7867650" y="6146800"/>
          <p14:tracePt t="88896" x="7613650" y="6153150"/>
          <p14:tracePt t="88913" x="6946900" y="6184900"/>
          <p14:tracePt t="88929" x="6597650" y="6203950"/>
          <p14:tracePt t="88946" x="6343650" y="6223000"/>
          <p14:tracePt t="88963" x="6172200" y="6261100"/>
          <p14:tracePt t="88979" x="6000750" y="6267450"/>
          <p14:tracePt t="88996" x="5937250" y="6286500"/>
          <p14:tracePt t="89013" x="5708650" y="6299200"/>
          <p14:tracePt t="89030" x="5568950" y="6299200"/>
          <p14:tracePt t="89046" x="5435600" y="6299200"/>
          <p14:tracePt t="89046" x="5346700" y="6292850"/>
          <p14:tracePt t="89064" x="5130800" y="6286500"/>
          <p14:tracePt t="89080" x="4940300" y="6286500"/>
          <p14:tracePt t="89097" x="4749800" y="6286500"/>
          <p14:tracePt t="89113" x="4578350" y="6292850"/>
          <p14:tracePt t="89130" x="4489450" y="6292850"/>
          <p14:tracePt t="89146" x="4381500" y="6292850"/>
          <p14:tracePt t="89163" x="4216400" y="6273800"/>
          <p14:tracePt t="89180" x="4013200" y="6254750"/>
          <p14:tracePt t="89196" x="3905250" y="6248400"/>
          <p14:tracePt t="89213" x="3543300" y="6223000"/>
          <p14:tracePt t="89230" x="3314700" y="6223000"/>
          <p14:tracePt t="89247" x="3213100" y="6223000"/>
          <p14:tracePt t="89263" x="3105150" y="6216650"/>
          <p14:tracePt t="89263" x="3067050" y="6210300"/>
          <p14:tracePt t="89279" x="2959100" y="6197600"/>
          <p14:tracePt t="89296" x="2844800" y="6191250"/>
          <p14:tracePt t="89312" x="2743200" y="6184900"/>
          <p14:tracePt t="89329" x="2552700" y="6184900"/>
          <p14:tracePt t="89345" x="2381250" y="6184900"/>
          <p14:tracePt t="89362" x="2209800" y="6184900"/>
          <p14:tracePt t="89379" x="1993900" y="6184900"/>
          <p14:tracePt t="89396" x="1885950" y="6184900"/>
          <p14:tracePt t="89413" x="1593850" y="6191250"/>
          <p14:tracePt t="89429" x="1390650" y="6184900"/>
          <p14:tracePt t="89447" x="1244600" y="6178550"/>
          <p14:tracePt t="89464" x="1149350" y="6178550"/>
          <p14:tracePt t="89480" x="1060450" y="6178550"/>
          <p14:tracePt t="89497" x="1009650" y="6178550"/>
          <p14:tracePt t="89513" x="927100" y="6203950"/>
          <p14:tracePt t="89530" x="692150" y="6248400"/>
          <p14:tracePt t="89547" x="514350" y="6280150"/>
          <p14:tracePt t="89564" x="393700" y="6286500"/>
          <p14:tracePt t="89581" x="304800" y="6305550"/>
          <p14:tracePt t="89597" x="285750" y="6311900"/>
          <p14:tracePt t="89614" x="209550" y="6337300"/>
          <p14:tracePt t="89630" x="171450" y="6350000"/>
          <p14:tracePt t="89647" x="158750" y="6356350"/>
          <p14:tracePt t="89735" x="158750" y="6362700"/>
          <p14:tracePt t="89756" x="158750" y="6369050"/>
          <p14:tracePt t="89757" x="165100" y="6375400"/>
          <p14:tracePt t="89764" x="177800" y="6388100"/>
          <p14:tracePt t="89780" x="190500" y="6413500"/>
          <p14:tracePt t="89797" x="196850" y="6413500"/>
          <p14:tracePt t="89814" x="266700" y="6489700"/>
          <p14:tracePt t="89831" x="393700" y="6616700"/>
          <p14:tracePt t="89848" x="514350" y="6718300"/>
          <p14:tracePt t="89864" x="685800" y="6826250"/>
          <p14:tracePt t="89881" x="895350" y="6851650"/>
          <p14:tracePt t="89897" x="1149350" y="6851650"/>
          <p14:tracePt t="89914" x="1289050" y="6851650"/>
          <p14:tracePt t="89931" x="1371600" y="6851650"/>
          <p14:tracePt t="89948" x="1441450" y="6851650"/>
          <p14:tracePt t="89965" x="1504950" y="6851650"/>
          <p14:tracePt t="89981" x="1562100" y="6851650"/>
          <p14:tracePt t="89998" x="1619250" y="6851650"/>
          <p14:tracePt t="90014" x="2235200" y="6851650"/>
          <p14:tracePt t="90031" x="2578100" y="6851650"/>
          <p14:tracePt t="90048" x="2813050" y="6851650"/>
          <p14:tracePt t="90065" x="3054350" y="6851650"/>
          <p14:tracePt t="90081" x="3238500" y="6845300"/>
          <p14:tracePt t="90098" x="3492500" y="6838950"/>
          <p14:tracePt t="90114" x="3594100" y="6832600"/>
          <p14:tracePt t="90131" x="3695700" y="6819900"/>
          <p14:tracePt t="90148" x="3816350" y="6813550"/>
          <p14:tracePt t="90164" x="4000500" y="6794500"/>
          <p14:tracePt t="90182" x="4203700" y="6775450"/>
          <p14:tracePt t="90198" x="4419600" y="6769100"/>
          <p14:tracePt t="90215" x="4699000" y="6769100"/>
          <p14:tracePt t="90232" x="4826000" y="6769100"/>
          <p14:tracePt t="90248" x="4959350" y="6769100"/>
          <p14:tracePt t="90265" x="5181600" y="6769100"/>
          <p14:tracePt t="90281" x="5283200" y="6769100"/>
          <p14:tracePt t="90299" x="5403850" y="6769100"/>
          <p14:tracePt t="90315" x="5511800" y="6781800"/>
          <p14:tracePt t="90332" x="5626100" y="6794500"/>
          <p14:tracePt t="90348" x="5721350" y="6800850"/>
          <p14:tracePt t="90365" x="5937250" y="6807200"/>
          <p14:tracePt t="90381" x="6083300" y="6794500"/>
          <p14:tracePt t="90399" x="6191250" y="6794500"/>
          <p14:tracePt t="90415" x="6724650" y="6800850"/>
          <p14:tracePt t="90433" x="6921500" y="6819900"/>
          <p14:tracePt t="90448" x="7105650" y="6826250"/>
          <p14:tracePt t="90465" x="7270750" y="6826250"/>
          <p14:tracePt t="90482" x="7334250" y="6813550"/>
          <p14:tracePt t="90499" x="7378700" y="6807200"/>
          <p14:tracePt t="90515" x="7429500" y="6807200"/>
          <p14:tracePt t="90532" x="7550150" y="6800850"/>
          <p14:tracePt t="90548" x="7651750" y="6775450"/>
          <p14:tracePt t="90565" x="7727950" y="6743700"/>
          <p14:tracePt t="90582" x="7810500" y="6724650"/>
          <p14:tracePt t="90599" x="7880350" y="6699250"/>
          <p14:tracePt t="90616" x="7931150" y="6692900"/>
          <p14:tracePt t="90632" x="7943850" y="6686550"/>
          <p14:tracePt t="90649" x="7969250" y="6673850"/>
          <p14:tracePt t="90665" x="8020050" y="6661150"/>
          <p14:tracePt t="90682" x="8140700" y="6661150"/>
          <p14:tracePt t="90699" x="8261350" y="6642100"/>
          <p14:tracePt t="90716" x="8388350" y="6591300"/>
          <p14:tracePt t="90732" x="8509000" y="6515100"/>
          <p14:tracePt t="90749" x="8547100" y="6489700"/>
          <p14:tracePt t="90766" x="8559800" y="6477000"/>
          <p14:tracePt t="90782" x="8559800" y="6470650"/>
          <p14:tracePt t="90799" x="8585200" y="6451600"/>
          <p14:tracePt t="90816" x="8591550" y="6438900"/>
          <p14:tracePt t="90832" x="8610600" y="6432550"/>
          <p14:tracePt t="90849" x="8616950" y="6419850"/>
          <p14:tracePt t="91016" x="8610600" y="6419850"/>
          <p14:tracePt t="91023" x="8578850" y="6407150"/>
          <p14:tracePt t="91023" x="8540750" y="6400800"/>
          <p14:tracePt t="91031" x="8426450" y="6394450"/>
          <p14:tracePt t="91049" x="8375650" y="6388100"/>
          <p14:tracePt t="91050" x="8191500" y="6362700"/>
          <p14:tracePt t="91066" x="8013700" y="6343650"/>
          <p14:tracePt t="91083" x="7740650" y="6305550"/>
          <p14:tracePt t="91100" x="7391400" y="6267450"/>
          <p14:tracePt t="91117" x="7131050" y="6261100"/>
          <p14:tracePt t="91133" x="6934200" y="6261100"/>
          <p14:tracePt t="91149" x="6877050" y="6261100"/>
          <p14:tracePt t="91166" x="6838950" y="6261100"/>
          <p14:tracePt t="91183" x="6800850" y="6261100"/>
          <p14:tracePt t="91200" x="6737350" y="6248400"/>
          <p14:tracePt t="91216" x="6610350" y="6248400"/>
          <p14:tracePt t="91233" x="6553200" y="6242050"/>
          <p14:tracePt t="91250" x="6477000" y="6229350"/>
          <p14:tracePt t="91266" x="6426200" y="6223000"/>
          <p14:tracePt t="91283" x="6413500" y="6223000"/>
          <p14:tracePt t="91367" x="6413500" y="6216650"/>
          <p14:tracePt t="91559" x="6413500" y="6210300"/>
          <p14:tracePt t="91631" x="6419850" y="6203950"/>
          <p14:tracePt t="91655" x="6432550" y="6203950"/>
          <p14:tracePt t="91676" x="6445250" y="6197600"/>
          <p14:tracePt t="91677" x="6470650" y="6197600"/>
          <p14:tracePt t="91684" x="6527800" y="6197600"/>
          <p14:tracePt t="91700" x="6604000" y="6184900"/>
          <p14:tracePt t="91717" x="6667500" y="6178550"/>
          <p14:tracePt t="91734" x="6762750" y="6153150"/>
          <p14:tracePt t="91750" x="6889750" y="6115050"/>
          <p14:tracePt t="91768" x="7016750" y="6089650"/>
          <p14:tracePt t="91784" x="7162800" y="6057900"/>
          <p14:tracePt t="91801" x="7321550" y="6013450"/>
          <p14:tracePt t="91817" x="7423150" y="5962650"/>
          <p14:tracePt t="91834" x="7442200" y="5949950"/>
          <p14:tracePt t="91851" x="7448550" y="5949950"/>
          <p14:tracePt t="91867" x="7454900" y="5949950"/>
          <p14:tracePt t="91884" x="7480300" y="5949950"/>
          <p14:tracePt t="91901" x="7512050" y="5949950"/>
          <p14:tracePt t="91917" x="7562850" y="5937250"/>
          <p14:tracePt t="91934" x="7607300" y="5937250"/>
          <p14:tracePt t="91951" x="7651750" y="5918200"/>
          <p14:tracePt t="91968" x="7696200" y="5899150"/>
          <p14:tracePt t="91984" x="7753350" y="5873750"/>
          <p14:tracePt t="92001" x="7816850" y="5854700"/>
          <p14:tracePt t="92018" x="7867650" y="5822950"/>
          <p14:tracePt t="92034" x="7905750" y="5803900"/>
          <p14:tracePt t="92051" x="7924800" y="5791200"/>
          <p14:tracePt t="92068" x="7931150" y="5784850"/>
          <p14:tracePt t="92084" x="7937500" y="5778500"/>
          <p14:tracePt t="92370" x="0" y="0"/>
        </p14:tracePtLst>
        <p14:tracePtLst>
          <p14:tracePt t="110317" x="5105400" y="6381750"/>
          <p14:tracePt t="110472" x="5099050" y="6381750"/>
          <p14:tracePt t="110496" x="5092700" y="6381750"/>
          <p14:tracePt t="110499" x="5086350" y="6381750"/>
          <p14:tracePt t="110516" x="5080000" y="6381750"/>
          <p14:tracePt t="110517" x="5060950" y="6381750"/>
          <p14:tracePt t="110533" x="5041900" y="6381750"/>
          <p14:tracePt t="110550" x="4997450" y="6381750"/>
          <p14:tracePt t="110566" x="4953000" y="6388100"/>
          <p14:tracePt t="110583" x="4902200" y="6388100"/>
          <p14:tracePt t="110600" x="4864100" y="6388100"/>
          <p14:tracePt t="110617" x="4832350" y="6388100"/>
          <p14:tracePt t="110633" x="4806950" y="6388100"/>
          <p14:tracePt t="110650" x="4711700" y="6388100"/>
          <p14:tracePt t="110667" x="4603750" y="6388100"/>
          <p14:tracePt t="110683" x="4457700" y="6369050"/>
          <p14:tracePt t="110700" x="4311650" y="6330950"/>
          <p14:tracePt t="110717" x="4203700" y="6318250"/>
          <p14:tracePt t="110733" x="4146550" y="6311900"/>
          <p14:tracePt t="110750" x="4102100" y="6311900"/>
          <p14:tracePt t="110767" x="4038600" y="6305550"/>
          <p14:tracePt t="110767" x="4025900" y="6299200"/>
          <p14:tracePt t="110784" x="4013200" y="6292850"/>
          <p14:tracePt t="110800" x="4000500" y="6292850"/>
          <p14:tracePt t="110840" x="3994150" y="6292850"/>
          <p14:tracePt t="110848" x="3981450" y="6292850"/>
          <p14:tracePt t="110854" x="3943350" y="6292850"/>
          <p14:tracePt t="110869" x="3873500" y="6280150"/>
          <p14:tracePt t="110884" x="3797300" y="6280150"/>
          <p14:tracePt t="110901" x="3746500" y="6280150"/>
          <p14:tracePt t="110917" x="3721100" y="6280150"/>
          <p14:tracePt t="110934" x="3708400" y="6280150"/>
          <p14:tracePt t="110968" x="3702050" y="6280150"/>
          <p14:tracePt t="110969" x="3689350" y="6280150"/>
          <p14:tracePt t="110984" x="3670300" y="6286500"/>
          <p14:tracePt t="111001" x="3625850" y="6286500"/>
          <p14:tracePt t="111017" x="3581400" y="6292850"/>
          <p14:tracePt t="111034" x="3568700" y="6305550"/>
          <p14:tracePt t="111051" x="3505200" y="6318250"/>
          <p14:tracePt t="111067" x="3479800" y="6324600"/>
          <p14:tracePt t="111084" x="3416300" y="6337300"/>
          <p14:tracePt t="111101" x="3365500" y="6350000"/>
          <p14:tracePt t="111118" x="3340100" y="6356350"/>
          <p14:tracePt t="111134" x="3327400" y="6369050"/>
          <p14:tracePt t="111151" x="3314700" y="6381750"/>
          <p14:tracePt t="111151" x="3308350" y="6381750"/>
          <p14:tracePt t="111168" x="3295650" y="6388100"/>
          <p14:tracePt t="111184" x="3270250" y="6407150"/>
          <p14:tracePt t="111201" x="3263900" y="6419850"/>
          <p14:tracePt t="111218" x="3251200" y="6438900"/>
          <p14:tracePt t="111234" x="3238500" y="6457950"/>
          <p14:tracePt t="111251" x="3219450" y="6477000"/>
          <p14:tracePt t="111268" x="3187700" y="6502400"/>
          <p14:tracePt t="111284" x="3168650" y="6521450"/>
          <p14:tracePt t="111301" x="3155950" y="6534150"/>
          <p14:tracePt t="111318" x="3155950" y="6553200"/>
          <p14:tracePt t="111334" x="3155950" y="6565900"/>
          <p14:tracePt t="111408" x="3155950" y="6578600"/>
          <p14:tracePt t="111416" x="3175000" y="6578600"/>
          <p14:tracePt t="111424" x="3181350" y="6591300"/>
          <p14:tracePt t="111432" x="3206750" y="6597650"/>
          <p14:tracePt t="111438" x="3257550" y="6623050"/>
          <p14:tracePt t="111452" x="3327400" y="6661150"/>
          <p14:tracePt t="111468" x="3429000" y="6705600"/>
          <p14:tracePt t="111485" x="3568700" y="6769100"/>
          <p14:tracePt t="111501" x="3746500" y="6813550"/>
          <p14:tracePt t="111518" x="3924300" y="6851650"/>
          <p14:tracePt t="111535" x="4102100" y="6851650"/>
          <p14:tracePt t="111535" x="4184650" y="6851650"/>
          <p14:tracePt t="111552" x="4489450" y="6851650"/>
          <p14:tracePt t="111569" x="4610100" y="6851650"/>
          <p14:tracePt t="111585" x="4927600" y="6851650"/>
          <p14:tracePt t="111602" x="5073650" y="6851650"/>
          <p14:tracePt t="111618" x="5213350" y="6851650"/>
          <p14:tracePt t="111635" x="5327650" y="6851650"/>
          <p14:tracePt t="111652" x="5499100" y="6851650"/>
          <p14:tracePt t="111668" x="5575300" y="6838950"/>
          <p14:tracePt t="111685" x="5676900" y="6826250"/>
          <p14:tracePt t="111702" x="5797550" y="6826250"/>
          <p14:tracePt t="111719" x="5969000" y="6838950"/>
          <p14:tracePt t="111735" x="6388100" y="6845300"/>
          <p14:tracePt t="111752" x="6559550" y="6845300"/>
          <p14:tracePt t="111768" x="6648450" y="6832600"/>
          <p14:tracePt t="111785" x="6915150" y="6838950"/>
          <p14:tracePt t="111802" x="7016750" y="6851650"/>
          <p14:tracePt t="111819" x="7073900" y="6851650"/>
          <p14:tracePt t="111835" x="7131050" y="6851650"/>
          <p14:tracePt t="111852" x="7181850" y="6845300"/>
          <p14:tracePt t="111871" x="7232650" y="6838950"/>
          <p14:tracePt t="111885" x="7308850" y="6838950"/>
          <p14:tracePt t="111902" x="7429500" y="6838950"/>
          <p14:tracePt t="111919" x="7683500" y="6813550"/>
          <p14:tracePt t="111935" x="7886700" y="6750050"/>
          <p14:tracePt t="111952" x="8032750" y="6686550"/>
          <p14:tracePt t="111969" x="8102600" y="6680200"/>
          <p14:tracePt t="111985" x="8274050" y="6667500"/>
          <p14:tracePt t="112002" x="8509000" y="6648450"/>
          <p14:tracePt t="112019" x="8636000" y="6597650"/>
          <p14:tracePt t="112035" x="8712200" y="6565900"/>
          <p14:tracePt t="112053" x="8756650" y="6540500"/>
          <p14:tracePt t="112069" x="8769350" y="6521450"/>
          <p14:tracePt t="112086" x="8775700" y="6515100"/>
          <p14:tracePt t="112102" x="8782050" y="6515100"/>
          <p14:tracePt t="112119" x="8801100" y="6502400"/>
          <p14:tracePt t="112160" x="8807450" y="6489700"/>
          <p14:tracePt t="112168" x="8826500" y="6489700"/>
          <p14:tracePt t="112192" x="8870950" y="6483350"/>
          <p14:tracePt t="112200" x="8896350" y="6483350"/>
          <p14:tracePt t="112202" x="8928100" y="6483350"/>
          <p14:tracePt t="112219" x="8934450" y="6477000"/>
          <p14:tracePt t="112272" x="8934450" y="6470650"/>
          <p14:tracePt t="112280" x="8909050" y="6457950"/>
          <p14:tracePt t="112295" x="8902700" y="6451600"/>
          <p14:tracePt t="112295" x="8877300" y="6445250"/>
          <p14:tracePt t="112304" x="8826500" y="6426200"/>
          <p14:tracePt t="112305" x="8807450" y="6419850"/>
          <p14:tracePt t="112319" x="8597900" y="6318250"/>
          <p14:tracePt t="112337" x="8350250" y="6216650"/>
          <p14:tracePt t="112353" x="8077200" y="6134100"/>
          <p14:tracePt t="112369" x="7962900" y="6096000"/>
          <p14:tracePt t="112387" x="7797800" y="6083300"/>
          <p14:tracePt t="112403" x="7740650" y="6083300"/>
          <p14:tracePt t="112420" x="7727950" y="6083300"/>
          <p14:tracePt t="112436" x="7683500" y="6083300"/>
          <p14:tracePt t="112453" x="7613650" y="6083300"/>
          <p14:tracePt t="112469" x="7366000" y="6083300"/>
          <p14:tracePt t="112486" x="7200900" y="6070600"/>
          <p14:tracePt t="112503" x="6946900" y="6051550"/>
          <p14:tracePt t="112503" x="6838950" y="6045200"/>
          <p14:tracePt t="112520" x="6654800" y="6045200"/>
          <p14:tracePt t="112536" x="6521450" y="6089650"/>
          <p14:tracePt t="112554" x="6407150" y="6121400"/>
          <p14:tracePt t="112570" x="6381750" y="6121400"/>
          <p14:tracePt t="112586" x="6280150" y="6127750"/>
          <p14:tracePt t="112603" x="6197600" y="6134100"/>
          <p14:tracePt t="112620" x="6076950" y="6153150"/>
          <p14:tracePt t="112637" x="5956300" y="6165850"/>
          <p14:tracePt t="112653" x="5778500" y="6178550"/>
          <p14:tracePt t="112670" x="5416550" y="6178550"/>
          <p14:tracePt t="112687" x="5219700" y="6159500"/>
          <p14:tracePt t="112704" x="5029200" y="6153150"/>
          <p14:tracePt t="112720" x="4972050" y="6153150"/>
          <p14:tracePt t="112737" x="4902200" y="6153150"/>
          <p14:tracePt t="112753" x="4838700" y="6153150"/>
          <p14:tracePt t="112770" x="4781550" y="6153150"/>
          <p14:tracePt t="112787" x="4673600" y="6146800"/>
          <p14:tracePt t="112803" x="4622800" y="6140450"/>
          <p14:tracePt t="112820" x="4521200" y="6121400"/>
          <p14:tracePt t="112837" x="4419600" y="6108700"/>
          <p14:tracePt t="112854" x="4305300" y="6108700"/>
          <p14:tracePt t="112870" x="4191000" y="6108700"/>
          <p14:tracePt t="112870" x="4083050" y="6108700"/>
          <p14:tracePt t="112888" x="3987800" y="6127750"/>
          <p14:tracePt t="112904" x="3917950" y="6134100"/>
          <p14:tracePt t="112920" x="3841750" y="6140450"/>
          <p14:tracePt t="112937" x="3746500" y="6153150"/>
          <p14:tracePt t="112954" x="3676650" y="6165850"/>
          <p14:tracePt t="112971" x="3632200" y="6184900"/>
          <p14:tracePt t="112987" x="3492500" y="6248400"/>
          <p14:tracePt t="113004" x="3454400" y="6261100"/>
          <p14:tracePt t="113020" x="3416300" y="6273800"/>
          <p14:tracePt t="113037" x="3371850" y="6280150"/>
          <p14:tracePt t="113037" x="3359150" y="6286500"/>
          <p14:tracePt t="113056" x="3340100" y="6292850"/>
          <p14:tracePt t="113071" x="3295650" y="6311900"/>
          <p14:tracePt t="113087" x="3270250" y="6343650"/>
          <p14:tracePt t="113128" x="3263900" y="6343650"/>
          <p14:tracePt t="113152" x="3257550" y="6350000"/>
          <p14:tracePt t="113160" x="3257550" y="6356350"/>
          <p14:tracePt t="113184" x="3251200" y="6362700"/>
          <p14:tracePt t="113192" x="3244850" y="6369050"/>
          <p14:tracePt t="113216" x="3244850" y="6375400"/>
          <p14:tracePt t="113224" x="3244850" y="6381750"/>
          <p14:tracePt t="113232" x="3244850" y="6388100"/>
          <p14:tracePt t="113238" x="3244850" y="6419850"/>
          <p14:tracePt t="113254" x="3244850" y="6451600"/>
          <p14:tracePt t="113271" x="3251200" y="6508750"/>
          <p14:tracePt t="113288" x="3282950" y="6578600"/>
          <p14:tracePt t="113304" x="3302000" y="6604000"/>
          <p14:tracePt t="113322" x="3352800" y="6661150"/>
          <p14:tracePt t="113338" x="3397250" y="6699250"/>
          <p14:tracePt t="113354" x="3454400" y="6743700"/>
          <p14:tracePt t="113371" x="3517900" y="6775450"/>
          <p14:tracePt t="113388" x="3556000" y="6794500"/>
          <p14:tracePt t="113405" x="3594100" y="6813550"/>
          <p14:tracePt t="113422" x="3632200" y="6826250"/>
          <p14:tracePt t="113438" x="3733800" y="6838950"/>
          <p14:tracePt t="113455" x="3835400" y="6851650"/>
          <p14:tracePt t="113471" x="4083050" y="6851650"/>
          <p14:tracePt t="113489" x="4260850" y="6851650"/>
          <p14:tracePt t="113505" x="4464050" y="6851650"/>
          <p14:tracePt t="113521" x="4629150" y="6851650"/>
          <p14:tracePt t="113538" x="4953000" y="6851650"/>
          <p14:tracePt t="113555" x="5105400" y="6851650"/>
          <p14:tracePt t="113571" x="5257800" y="6838950"/>
          <p14:tracePt t="113588" x="5334000" y="6838950"/>
          <p14:tracePt t="113605" x="5454650" y="6838950"/>
          <p14:tracePt t="113622" x="5702300" y="6845300"/>
          <p14:tracePt t="113638" x="5861050" y="6838950"/>
          <p14:tracePt t="113655" x="6064250" y="6826250"/>
          <p14:tracePt t="113672" x="6216650" y="6807200"/>
          <p14:tracePt t="113688" x="6350000" y="6788150"/>
          <p14:tracePt t="113705" x="6559550" y="6781800"/>
          <p14:tracePt t="113722" x="6648450" y="6781800"/>
          <p14:tracePt t="113738" x="6769100" y="6781800"/>
          <p14:tracePt t="113755" x="6883400" y="6750050"/>
          <p14:tracePt t="113772" x="6991350" y="6711950"/>
          <p14:tracePt t="113788" x="7042150" y="6692900"/>
          <p14:tracePt t="113805" x="7131050" y="6661150"/>
          <p14:tracePt t="113822" x="7188200" y="6654800"/>
          <p14:tracePt t="113839" x="7258050" y="6642100"/>
          <p14:tracePt t="113855" x="7353300" y="6635750"/>
          <p14:tracePt t="113872" x="7454900" y="6629400"/>
          <p14:tracePt t="113889" x="7473950" y="6623050"/>
          <p14:tracePt t="113906" x="7486650" y="6623050"/>
          <p14:tracePt t="113922" x="7493000" y="6623050"/>
          <p14:tracePt t="113939" x="7499350" y="6616700"/>
          <p14:tracePt t="113955" x="7518400" y="6610350"/>
          <p14:tracePt t="113972" x="7524750" y="6610350"/>
          <p14:tracePt t="113989" x="7569200" y="6591300"/>
          <p14:tracePt t="114006" x="7613650" y="6578600"/>
          <p14:tracePt t="114022" x="7651750" y="6559550"/>
          <p14:tracePt t="114039" x="7677150" y="6553200"/>
          <p14:tracePt t="114056" x="7689850" y="6527800"/>
          <p14:tracePt t="114072" x="7708900" y="6515100"/>
          <p14:tracePt t="114089" x="7721600" y="6496050"/>
          <p14:tracePt t="114106" x="7727950" y="6489700"/>
          <p14:tracePt t="114122" x="7734300" y="6477000"/>
          <p14:tracePt t="114139" x="7740650" y="6464300"/>
          <p14:tracePt t="114156" x="7740650" y="6457950"/>
          <p14:tracePt t="114172" x="7740650" y="6451600"/>
          <p14:tracePt t="114189" x="7740650" y="6426200"/>
          <p14:tracePt t="114206" x="7747000" y="6407150"/>
          <p14:tracePt t="11420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|19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88.1|1.6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7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4.3|0.8|16.2|3.6|7.5|5.4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|23.1|0.9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6|2.7|0.6|1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65.5|2.4|11|0.8|1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65|1.6|14.5|3.3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|1.4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|82.1"/>
</p:tagLst>
</file>

<file path=ppt/theme/theme1.xml><?xml version="1.0" encoding="utf-8"?>
<a:theme xmlns:a="http://schemas.openxmlformats.org/drawingml/2006/main" name="radiochem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radiochem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radioche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oche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oche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oche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oche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oche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oche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radiochem</Template>
  <TotalTime>2301</TotalTime>
  <Pages>23</Pages>
  <Words>719</Words>
  <Application>Microsoft Office PowerPoint</Application>
  <PresentationFormat>Letter Paper (8.5x11 in)</PresentationFormat>
  <Paragraphs>155</Paragraphs>
  <Slides>19</Slides>
  <Notes>18</Notes>
  <HiddenSlides>0</HiddenSlides>
  <MMClips>20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radiochem</vt:lpstr>
      <vt:lpstr>Equation</vt:lpstr>
      <vt:lpstr>Formel-Editor</vt:lpstr>
      <vt:lpstr>CHEM 702:  Lecture 6 Radioactive Decay Kinetics Part 2</vt:lpstr>
      <vt:lpstr>Parent – daughter decay</vt:lpstr>
      <vt:lpstr>Parent - daughter</vt:lpstr>
      <vt:lpstr>Parent-daughter</vt:lpstr>
      <vt:lpstr>Parent daughter relationship</vt:lpstr>
      <vt:lpstr>Half life relationships</vt:lpstr>
      <vt:lpstr>Half life relationships</vt:lpstr>
      <vt:lpstr>Half life relationship</vt:lpstr>
      <vt:lpstr>Many Decays</vt:lpstr>
      <vt:lpstr>Review of ERG Program</vt:lpstr>
      <vt:lpstr>Environmental radionuclides and dating</vt:lpstr>
      <vt:lpstr>Dating</vt:lpstr>
      <vt:lpstr>Dating</vt:lpstr>
      <vt:lpstr>Dating</vt:lpstr>
      <vt:lpstr>Dating</vt:lpstr>
      <vt:lpstr>Topic review</vt:lpstr>
      <vt:lpstr>Study Questions</vt:lpstr>
      <vt:lpstr>Useful projects</vt:lpstr>
      <vt:lpstr>Question</vt:lpstr>
    </vt:vector>
  </TitlesOfParts>
  <Company>UNLV HRC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Decay Kinetics</dc:title>
  <dc:creator>Ken Czerwinski</dc:creator>
  <cp:lastModifiedBy>Ken</cp:lastModifiedBy>
  <cp:revision>85</cp:revision>
  <cp:lastPrinted>2001-02-05T22:57:01Z</cp:lastPrinted>
  <dcterms:created xsi:type="dcterms:W3CDTF">2004-06-10T18:10:13Z</dcterms:created>
  <dcterms:modified xsi:type="dcterms:W3CDTF">2014-10-20T21:29:16Z</dcterms:modified>
</cp:coreProperties>
</file>